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16" r:id="rId1"/>
  </p:sldMasterIdLst>
  <p:notesMasterIdLst>
    <p:notesMasterId r:id="rId37"/>
  </p:notesMasterIdLst>
  <p:sldIdLst>
    <p:sldId id="297" r:id="rId2"/>
    <p:sldId id="259" r:id="rId3"/>
    <p:sldId id="261" r:id="rId4"/>
    <p:sldId id="262" r:id="rId5"/>
    <p:sldId id="263" r:id="rId6"/>
    <p:sldId id="295" r:id="rId7"/>
    <p:sldId id="266" r:id="rId8"/>
    <p:sldId id="267" r:id="rId9"/>
    <p:sldId id="268" r:id="rId10"/>
    <p:sldId id="269" r:id="rId11"/>
    <p:sldId id="270" r:id="rId12"/>
    <p:sldId id="271" r:id="rId13"/>
    <p:sldId id="273" r:id="rId14"/>
    <p:sldId id="274" r:id="rId15"/>
    <p:sldId id="275" r:id="rId16"/>
    <p:sldId id="276" r:id="rId17"/>
    <p:sldId id="277" r:id="rId18"/>
    <p:sldId id="280" r:id="rId19"/>
    <p:sldId id="296" r:id="rId20"/>
    <p:sldId id="284" r:id="rId21"/>
    <p:sldId id="281" r:id="rId22"/>
    <p:sldId id="282" r:id="rId23"/>
    <p:sldId id="279" r:id="rId24"/>
    <p:sldId id="278" r:id="rId25"/>
    <p:sldId id="283" r:id="rId26"/>
    <p:sldId id="285" r:id="rId27"/>
    <p:sldId id="286" r:id="rId28"/>
    <p:sldId id="287" r:id="rId29"/>
    <p:sldId id="292" r:id="rId30"/>
    <p:sldId id="293" r:id="rId31"/>
    <p:sldId id="294" r:id="rId32"/>
    <p:sldId id="288" r:id="rId33"/>
    <p:sldId id="289" r:id="rId34"/>
    <p:sldId id="290" r:id="rId35"/>
    <p:sldId id="291" r:id="rId36"/>
  </p:sldIdLst>
  <p:sldSz cx="6858000" cy="9144000" type="screen4x3"/>
  <p:notesSz cx="6761163" cy="9942513"/>
  <p:custShowLst>
    <p:custShow name="St. Anns High School Kakinada" id="0">
      <p:sldLst>
        <p:sld r:id="rId2"/>
        <p:sld r:id="rId3"/>
        <p:sld r:id="rId4"/>
        <p:sld r:id="rId5"/>
        <p:sld r:id="rId6"/>
        <p:sld r:id="rId7"/>
        <p:sld r:id="rId8"/>
        <p:sld r:id="rId9"/>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custShow id="0"/>
    <p:penClr>
      <a:srgbClr val="FF0000"/>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60" autoAdjust="0"/>
    <p:restoredTop sz="94624" autoAdjust="0"/>
  </p:normalViewPr>
  <p:slideViewPr>
    <p:cSldViewPr>
      <p:cViewPr varScale="1">
        <p:scale>
          <a:sx n="52" d="100"/>
          <a:sy n="52" d="100"/>
        </p:scale>
        <p:origin x="-2274" y="-84"/>
      </p:cViewPr>
      <p:guideLst>
        <p:guide orient="horz" pos="2880"/>
        <p:guide pos="2160"/>
      </p:guideLst>
    </p:cSldViewPr>
  </p:slideViewPr>
  <p:outlineViewPr>
    <p:cViewPr>
      <p:scale>
        <a:sx n="33" d="100"/>
        <a:sy n="33" d="100"/>
      </p:scale>
      <p:origin x="54"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1" d="100"/>
          <a:sy n="51" d="100"/>
        </p:scale>
        <p:origin x="-2952" y="-96"/>
      </p:cViewPr>
      <p:guideLst>
        <p:guide orient="horz" pos="3131"/>
        <p:guide pos="212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282E2D0F-D933-4716-84C0-72D37639CA0A}" type="datetimeFigureOut">
              <a:rPr lang="en-US" smtClean="0"/>
              <a:pPr/>
              <a:t>1/8/2019</a:t>
            </a:fld>
            <a:endParaRPr lang="en-US"/>
          </a:p>
        </p:txBody>
      </p:sp>
      <p:sp>
        <p:nvSpPr>
          <p:cNvPr id="4" name="Slide Image Placeholder 3"/>
          <p:cNvSpPr>
            <a:spLocks noGrp="1" noRot="1" noChangeAspect="1"/>
          </p:cNvSpPr>
          <p:nvPr>
            <p:ph type="sldImg" idx="2"/>
          </p:nvPr>
        </p:nvSpPr>
        <p:spPr>
          <a:xfrm>
            <a:off x="1982788" y="746125"/>
            <a:ext cx="2795587" cy="3727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6117" y="4722694"/>
            <a:ext cx="5408930" cy="447413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0F6E2C54-2695-4E6A-ACA6-2BC672980D5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2788" y="746125"/>
            <a:ext cx="2795587" cy="3727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6E2C54-2695-4E6A-ACA6-2BC672980D59}"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400050" y="1828800"/>
            <a:ext cx="5888736" cy="24384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00050" y="4304715"/>
            <a:ext cx="5891022" cy="23368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4931DEF-DC90-4822-8969-284EC4F0582A}" type="datetimeFigureOut">
              <a:rPr lang="en-US" smtClean="0"/>
              <a:pPr/>
              <a:t>1/8/2019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3AB0CE2-FAA3-4E9B-915C-D091D1134F6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4931DEF-DC90-4822-8969-284EC4F0582A}" type="datetimeFigureOut">
              <a:rPr lang="en-US" smtClean="0"/>
              <a:pPr/>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B0CE2-FAA3-4E9B-915C-D091D1134F64}" type="slidenum">
              <a:rPr lang="en-US" smtClean="0"/>
              <a:pPr/>
              <a:t>‹#›</a:t>
            </a:fld>
            <a:endParaRPr lang="en-US"/>
          </a:p>
        </p:txBody>
      </p:sp>
    </p:spTree>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1219205"/>
            <a:ext cx="1543050" cy="6949017"/>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342900" y="1219205"/>
            <a:ext cx="4514850" cy="694901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4931DEF-DC90-4822-8969-284EC4F0582A}" type="datetimeFigureOut">
              <a:rPr lang="en-US" smtClean="0"/>
              <a:pPr/>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B0CE2-FAA3-4E9B-915C-D091D1134F64}" type="slidenum">
              <a:rPr lang="en-US" smtClean="0"/>
              <a:pPr/>
              <a:t>‹#›</a:t>
            </a:fld>
            <a:endParaRPr lang="en-US"/>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4931DEF-DC90-4822-8969-284EC4F0582A}" type="datetimeFigureOut">
              <a:rPr lang="en-US" smtClean="0"/>
              <a:pPr/>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B0CE2-FAA3-4E9B-915C-D091D1134F64}" type="slidenum">
              <a:rPr lang="en-US" smtClean="0"/>
              <a:pPr/>
              <a:t>‹#›</a:t>
            </a:fld>
            <a:endParaRPr lang="en-US"/>
          </a:p>
        </p:txBody>
      </p:sp>
    </p:spTree>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7764" y="1755648"/>
            <a:ext cx="5829300" cy="1816608"/>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7764" y="3606220"/>
            <a:ext cx="5829300" cy="2012949"/>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4931DEF-DC90-4822-8969-284EC4F0582A}" type="datetimeFigureOut">
              <a:rPr lang="en-US" smtClean="0"/>
              <a:pPr/>
              <a:t>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B0CE2-FAA3-4E9B-915C-D091D1134F6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1524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342900" y="2560113"/>
            <a:ext cx="3028950" cy="591312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3486150" y="2560113"/>
            <a:ext cx="3028950" cy="591312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4931DEF-DC90-4822-8969-284EC4F0582A}" type="datetimeFigureOut">
              <a:rPr lang="en-US" smtClean="0"/>
              <a:pPr/>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AB0CE2-FAA3-4E9B-915C-D091D1134F64}" type="slidenum">
              <a:rPr lang="en-US" smtClean="0"/>
              <a:pPr/>
              <a:t>‹#›</a:t>
            </a:fld>
            <a:endParaRPr lang="en-US"/>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1524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42902" y="2473664"/>
            <a:ext cx="3030141" cy="879136"/>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3483771" y="2479679"/>
            <a:ext cx="3031331" cy="873124"/>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42902" y="3352801"/>
            <a:ext cx="3030141" cy="5127627"/>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3483771" y="3352801"/>
            <a:ext cx="3031331" cy="5127627"/>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4931DEF-DC90-4822-8969-284EC4F0582A}" type="datetimeFigureOut">
              <a:rPr lang="en-US" smtClean="0"/>
              <a:pPr/>
              <a:t>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AB0CE2-FAA3-4E9B-915C-D091D1134F64}" type="slidenum">
              <a:rPr lang="en-US" smtClean="0"/>
              <a:pPr/>
              <a:t>‹#›</a:t>
            </a:fld>
            <a:endParaRPr lang="en-US"/>
          </a:p>
        </p:txBody>
      </p:sp>
    </p:spTree>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229350" cy="1524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4931DEF-DC90-4822-8969-284EC4F0582A}" type="datetimeFigureOut">
              <a:rPr lang="en-US" smtClean="0"/>
              <a:pPr/>
              <a:t>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AB0CE2-FAA3-4E9B-915C-D091D1134F64}" type="slidenum">
              <a:rPr lang="en-US" smtClean="0"/>
              <a:pPr/>
              <a:t>‹#›</a:t>
            </a:fld>
            <a:endParaRPr lang="en-US"/>
          </a:p>
        </p:txBody>
      </p:sp>
    </p:spTree>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31DEF-DC90-4822-8969-284EC4F0582A}" type="datetimeFigureOut">
              <a:rPr lang="en-US" smtClean="0"/>
              <a:pPr/>
              <a:t>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AB0CE2-FAA3-4E9B-915C-D091D1134F64}" type="slidenum">
              <a:rPr lang="en-US" smtClean="0"/>
              <a:pPr/>
              <a:t>‹#›</a:t>
            </a:fld>
            <a:endParaRPr lang="en-US"/>
          </a:p>
        </p:txBody>
      </p:sp>
    </p:spTree>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685803"/>
            <a:ext cx="2057400" cy="154940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14350" y="2235200"/>
            <a:ext cx="2057400" cy="6096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681289" y="2235200"/>
            <a:ext cx="3833813" cy="6096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4931DEF-DC90-4822-8969-284EC4F0582A}" type="datetimeFigureOut">
              <a:rPr lang="en-US" smtClean="0"/>
              <a:pPr/>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AB0CE2-FAA3-4E9B-915C-D091D1134F64}" type="slidenum">
              <a:rPr lang="en-US" smtClean="0"/>
              <a:pPr/>
              <a:t>‹#›</a:t>
            </a:fld>
            <a:endParaRPr lang="en-US"/>
          </a:p>
        </p:txBody>
      </p:sp>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2374315" y="1477436"/>
            <a:ext cx="3943350" cy="54864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6003101" y="7146359"/>
            <a:ext cx="116586" cy="207264"/>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457200" y="1569332"/>
            <a:ext cx="1659636" cy="211016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457200" y="3771713"/>
            <a:ext cx="1657350" cy="290576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4931DEF-DC90-4822-8969-284EC4F0582A}" type="datetimeFigureOut">
              <a:rPr lang="en-US" smtClean="0"/>
              <a:pPr/>
              <a:t>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057900" y="8475137"/>
            <a:ext cx="457200" cy="486833"/>
          </a:xfrm>
        </p:spPr>
        <p:txBody>
          <a:bodyPr/>
          <a:lstStyle/>
          <a:p>
            <a:fld id="{63AB0CE2-FAA3-4E9B-915C-D091D1134F64}" type="slidenum">
              <a:rPr lang="en-US" smtClean="0"/>
              <a:pPr/>
              <a:t>‹#›</a:t>
            </a:fld>
            <a:endParaRPr lang="en-US"/>
          </a:p>
        </p:txBody>
      </p:sp>
      <p:sp>
        <p:nvSpPr>
          <p:cNvPr id="3" name="Picture Placeholder 2"/>
          <p:cNvSpPr>
            <a:spLocks noGrp="1"/>
          </p:cNvSpPr>
          <p:nvPr>
            <p:ph type="pic" idx="1"/>
          </p:nvPr>
        </p:nvSpPr>
        <p:spPr>
          <a:xfrm rot="420000">
            <a:off x="2614345" y="1599356"/>
            <a:ext cx="3463290" cy="524256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7144" y="7755468"/>
            <a:ext cx="6872288" cy="13885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3286127" y="8293103"/>
            <a:ext cx="3571875" cy="850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00">
                <a:alpha val="91000"/>
              </a:srgbClr>
            </a:gs>
            <a:gs pos="39999">
              <a:srgbClr val="85C2FF"/>
            </a:gs>
            <a:gs pos="70000">
              <a:srgbClr val="C4D6EB"/>
            </a:gs>
            <a:gs pos="100000">
              <a:srgbClr val="FFEBFA"/>
            </a:gs>
          </a:gsLst>
          <a:lin ang="16200000" scaled="1"/>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7144" y="-9525"/>
            <a:ext cx="6872288" cy="13885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3286127" y="-9525"/>
            <a:ext cx="3571875" cy="850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342900" y="938784"/>
            <a:ext cx="6172200" cy="1524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342900" y="2580640"/>
            <a:ext cx="6172200" cy="5852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342900" y="8475137"/>
            <a:ext cx="1600200" cy="486833"/>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4931DEF-DC90-4822-8969-284EC4F0582A}" type="datetimeFigureOut">
              <a:rPr lang="en-US" smtClean="0"/>
              <a:pPr/>
              <a:t>1/8/2019</a:t>
            </a:fld>
            <a:endParaRPr lang="en-US"/>
          </a:p>
        </p:txBody>
      </p:sp>
      <p:sp>
        <p:nvSpPr>
          <p:cNvPr id="22" name="Footer Placeholder 21"/>
          <p:cNvSpPr>
            <a:spLocks noGrp="1"/>
          </p:cNvSpPr>
          <p:nvPr>
            <p:ph type="ftr" sz="quarter" idx="3"/>
          </p:nvPr>
        </p:nvSpPr>
        <p:spPr>
          <a:xfrm>
            <a:off x="2000250" y="8475137"/>
            <a:ext cx="2514600" cy="486833"/>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5943600" y="8475137"/>
            <a:ext cx="571500" cy="486833"/>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3AB0CE2-FAA3-4E9B-915C-D091D1134F64}" type="slidenum">
              <a:rPr lang="en-US" smtClean="0"/>
              <a:pPr/>
              <a:t>‹#›</a:t>
            </a:fld>
            <a:endParaRPr lang="en-US"/>
          </a:p>
        </p:txBody>
      </p:sp>
      <p:grpSp>
        <p:nvGrpSpPr>
          <p:cNvPr id="2" name="Group 1"/>
          <p:cNvGrpSpPr/>
          <p:nvPr/>
        </p:nvGrpSpPr>
        <p:grpSpPr>
          <a:xfrm>
            <a:off x="-14263" y="269877"/>
            <a:ext cx="6885411" cy="865632"/>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transition spd="med">
    <p:dissolv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01Interduction.mp3"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10%20%20ssc.mp3" TargetMode="External"/><Relationship Id="rId5" Type="http://schemas.openxmlformats.org/officeDocument/2006/relationships/image" Target="../media/image3.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11%20%20cheku.mp3"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12%20%20khelo.mp3"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13%20%20chekum.mp3"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14%20%20kabadi.mp3"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15%20kriya.mp3" TargetMode="Externa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16%20%20wonder.mp3"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17%20%20amaraverulu.mp3" TargetMode="Externa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18%20%20badipiluston.mp3" TargetMode="Externa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2%20%20bio.mp3" TargetMode="External"/><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19%20%20Chekumuki%20Tellent%20test.mp3"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20%20%20vaccine.mp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Swatcha%20vidyalaya%20utsavalu.mp3" TargetMode="Externa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22%20kala.mp3" TargetMode="Externa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23%20%20swatchh.mp3" TargetMode="Externa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24%20%20inspection.mp3"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25%20%20kala%20utsav.mp3" TargetMode="Externa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26%20%20drum.mp3" TargetMode="Externa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27%20%20tlm%20mela.mp3" TargetMode="Externa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28%20%20management.mp3" TargetMode="Externa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3%20%20ncc.mp3"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29%20%20ammaku%20Vandanam.mp3" TargetMode="Externa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30%20%20edu.%20tour.mp3" TargetMode="Externa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31%20%20grigg.mp3" TargetMode="Externa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32%20%20ssc%20r.mp3" TargetMode="Externa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33%20%20tuni.mp3" TargetMode="Externa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34%20%20Independence%20day%202018.mp3" TargetMode="External"/><Relationship Id="rId5" Type="http://schemas.openxmlformats.org/officeDocument/2006/relationships/image" Target="../media/image56.pn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4%20%20inspire.mp3"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5%20%20inspire%202014.mp3"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6%20%20ncc%20trek.mp3"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7%20%20chekumuki.mp3"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8%20%20hand%20writing%20rotary%20club.mp3"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audio" Target="file:///C:\Users\stanns%20school\Desktop\Co-curcullar%20Activities%202013\Power%20Point%20School%20audios\9%20%20debate.mp3"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737616"/>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endParaRPr lang="en-US" sz="3200" dirty="0">
              <a:solidFill>
                <a:srgbClr val="FF0000"/>
              </a:solidFill>
              <a:latin typeface="Algerian" pitchFamily="82" charset="0"/>
            </a:endParaRPr>
          </a:p>
        </p:txBody>
      </p:sp>
      <p:pic>
        <p:nvPicPr>
          <p:cNvPr id="8" name="Content Placeholder 7" descr="Stanns KKd.jpg"/>
          <p:cNvPicPr>
            <a:picLocks noGrp="1" noChangeAspect="1"/>
          </p:cNvPicPr>
          <p:nvPr>
            <p:ph idx="1"/>
          </p:nvPr>
        </p:nvPicPr>
        <p:blipFill>
          <a:blip r:embed="rId3" cstate="print"/>
          <a:stretch>
            <a:fillRect/>
          </a:stretch>
        </p:blipFill>
        <p:spPr>
          <a:xfrm>
            <a:off x="0" y="0"/>
            <a:ext cx="6858000" cy="9700752"/>
          </a:xfrm>
        </p:spPr>
      </p:pic>
      <p:pic>
        <p:nvPicPr>
          <p:cNvPr id="5" name="01Interduction.mp3">
            <a:hlinkClick r:id="" action="ppaction://media"/>
          </p:cNvPr>
          <p:cNvPicPr>
            <a:picLocks noRot="1" noChangeAspect="1"/>
          </p:cNvPicPr>
          <p:nvPr>
            <a:audioFile r:link="rId1"/>
          </p:nvPr>
        </p:nvPicPr>
        <p:blipFill>
          <a:blip r:embed="rId4"/>
          <a:stretch>
            <a:fillRect/>
          </a:stretch>
        </p:blipFill>
        <p:spPr>
          <a:xfrm>
            <a:off x="381000" y="8991600"/>
            <a:ext cx="304800" cy="304800"/>
          </a:xfrm>
          <a:prstGeom prst="rect">
            <a:avLst/>
          </a:prstGeom>
        </p:spPr>
      </p:pic>
    </p:spTree>
  </p:cSld>
  <p:clrMapOvr>
    <a:masterClrMapping/>
  </p:clrMapOvr>
  <p:transition spd="med" advClick="0" advTm="30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890016"/>
          </a:xfrm>
        </p:spPr>
        <p:txBody>
          <a:bodyPr>
            <a:normAutofit/>
          </a:bodyPr>
          <a:lstStyle/>
          <a:p>
            <a:pPr algn="ctr"/>
            <a:r>
              <a:rPr lang="en-US" b="1" dirty="0" smtClean="0"/>
              <a:t>2016-17</a:t>
            </a:r>
            <a:endParaRPr lang="en-US" dirty="0"/>
          </a:p>
        </p:txBody>
      </p:sp>
      <p:sp>
        <p:nvSpPr>
          <p:cNvPr id="3" name="Content Placeholder 2"/>
          <p:cNvSpPr>
            <a:spLocks noGrp="1"/>
          </p:cNvSpPr>
          <p:nvPr>
            <p:ph idx="1"/>
          </p:nvPr>
        </p:nvSpPr>
        <p:spPr>
          <a:xfrm>
            <a:off x="342900" y="1828800"/>
            <a:ext cx="6172200" cy="6604000"/>
          </a:xfrm>
        </p:spPr>
        <p:txBody>
          <a:bodyPr/>
          <a:lstStyle/>
          <a:p>
            <a:r>
              <a:rPr lang="en-US" b="1" dirty="0" smtClean="0"/>
              <a:t>SSC Public Examination – 2016.</a:t>
            </a:r>
            <a:endParaRPr lang="en-US" b="1" i="1" dirty="0" smtClean="0"/>
          </a:p>
          <a:p>
            <a:r>
              <a:rPr lang="en-US" b="1" dirty="0" smtClean="0"/>
              <a:t>	In SSC Public Examination March 2016. 166 Students from St. Ann’s Aided Girls High School have appeared 100% result was secured.</a:t>
            </a:r>
            <a:endParaRPr lang="en-US" b="1" i="1" dirty="0" smtClean="0"/>
          </a:p>
          <a:p>
            <a:r>
              <a:rPr lang="en-US" b="1" dirty="0" smtClean="0"/>
              <a:t>	</a:t>
            </a:r>
            <a:r>
              <a:rPr lang="en-US" b="1" dirty="0" err="1" smtClean="0"/>
              <a:t>Kumari</a:t>
            </a:r>
            <a:r>
              <a:rPr lang="en-US" b="1" dirty="0" smtClean="0"/>
              <a:t>. </a:t>
            </a:r>
            <a:r>
              <a:rPr lang="en-US" b="1" dirty="0" err="1" smtClean="0"/>
              <a:t>Gopi</a:t>
            </a:r>
            <a:r>
              <a:rPr lang="en-US" b="1" dirty="0" smtClean="0"/>
              <a:t> </a:t>
            </a:r>
            <a:r>
              <a:rPr lang="en-US" b="1" dirty="0" err="1" smtClean="0"/>
              <a:t>Mounika</a:t>
            </a:r>
            <a:r>
              <a:rPr lang="en-US" b="1" dirty="0" smtClean="0"/>
              <a:t> Devi, </a:t>
            </a:r>
            <a:r>
              <a:rPr lang="en-US" b="1" dirty="0" err="1" smtClean="0"/>
              <a:t>Kumari</a:t>
            </a:r>
            <a:r>
              <a:rPr lang="en-US" b="1" dirty="0" smtClean="0"/>
              <a:t>. </a:t>
            </a:r>
            <a:r>
              <a:rPr lang="en-US" b="1" dirty="0" err="1" smtClean="0"/>
              <a:t>Polavarapu</a:t>
            </a:r>
            <a:r>
              <a:rPr lang="en-US" b="1" dirty="0" smtClean="0"/>
              <a:t> </a:t>
            </a:r>
            <a:r>
              <a:rPr lang="en-US" b="1" dirty="0" err="1" smtClean="0"/>
              <a:t>Kiranmayi</a:t>
            </a:r>
            <a:r>
              <a:rPr lang="en-US" b="1" dirty="0" smtClean="0"/>
              <a:t>, </a:t>
            </a:r>
            <a:r>
              <a:rPr lang="en-US" b="1" dirty="0" err="1" smtClean="0"/>
              <a:t>Kumari</a:t>
            </a:r>
            <a:r>
              <a:rPr lang="en-US" b="1" dirty="0" smtClean="0"/>
              <a:t>. </a:t>
            </a:r>
            <a:r>
              <a:rPr lang="en-US" b="1" dirty="0" err="1" smtClean="0"/>
              <a:t>Pemmadi</a:t>
            </a:r>
            <a:r>
              <a:rPr lang="en-US" b="1" dirty="0" smtClean="0"/>
              <a:t> </a:t>
            </a:r>
            <a:r>
              <a:rPr lang="en-US" b="1" dirty="0" err="1" smtClean="0"/>
              <a:t>sai</a:t>
            </a:r>
            <a:r>
              <a:rPr lang="en-US" b="1" dirty="0" smtClean="0"/>
              <a:t> </a:t>
            </a:r>
            <a:r>
              <a:rPr lang="en-US" b="1" dirty="0" err="1" smtClean="0"/>
              <a:t>Nandini</a:t>
            </a:r>
            <a:r>
              <a:rPr lang="en-US" b="1" dirty="0" smtClean="0"/>
              <a:t>, Secured 9.7 grade Points and stood in First Place.</a:t>
            </a:r>
            <a:endParaRPr lang="en-US" b="1" i="1" dirty="0" smtClean="0"/>
          </a:p>
          <a:p>
            <a:endParaRPr lang="en-US" dirty="0"/>
          </a:p>
        </p:txBody>
      </p:sp>
      <p:pic>
        <p:nvPicPr>
          <p:cNvPr id="6" name="Picture 5" descr="12.JPG"/>
          <p:cNvPicPr>
            <a:picLocks noChangeAspect="1"/>
          </p:cNvPicPr>
          <p:nvPr/>
        </p:nvPicPr>
        <p:blipFill>
          <a:blip r:embed="rId3" cstate="print"/>
          <a:stretch>
            <a:fillRect/>
          </a:stretch>
        </p:blipFill>
        <p:spPr>
          <a:xfrm>
            <a:off x="838200" y="6172201"/>
            <a:ext cx="1752600" cy="2349579"/>
          </a:xfrm>
          <a:prstGeom prst="rect">
            <a:avLst/>
          </a:prstGeom>
        </p:spPr>
      </p:pic>
      <p:pic>
        <p:nvPicPr>
          <p:cNvPr id="7" name="Picture 6" descr="13.jpg"/>
          <p:cNvPicPr>
            <a:picLocks noChangeAspect="1"/>
          </p:cNvPicPr>
          <p:nvPr/>
        </p:nvPicPr>
        <p:blipFill>
          <a:blip r:embed="rId4" cstate="print"/>
          <a:stretch>
            <a:fillRect/>
          </a:stretch>
        </p:blipFill>
        <p:spPr>
          <a:xfrm>
            <a:off x="3733800" y="5791202"/>
            <a:ext cx="2133600" cy="2956447"/>
          </a:xfrm>
          <a:prstGeom prst="rect">
            <a:avLst/>
          </a:prstGeom>
        </p:spPr>
      </p:pic>
      <p:pic>
        <p:nvPicPr>
          <p:cNvPr id="9" name="10  ssc.mp3">
            <a:hlinkClick r:id="" action="ppaction://media"/>
          </p:cNvPr>
          <p:cNvPicPr>
            <a:picLocks noRot="1" noChangeAspect="1"/>
          </p:cNvPicPr>
          <p:nvPr>
            <a:audioFile r:link="rId1"/>
          </p:nvPr>
        </p:nvPicPr>
        <p:blipFill>
          <a:blip r:embed="rId5"/>
          <a:stretch>
            <a:fillRect/>
          </a:stretch>
        </p:blipFill>
        <p:spPr>
          <a:xfrm>
            <a:off x="304800" y="8382000"/>
            <a:ext cx="304800" cy="304800"/>
          </a:xfrm>
          <a:prstGeom prst="rect">
            <a:avLst/>
          </a:prstGeom>
        </p:spPr>
      </p:pic>
    </p:spTree>
  </p:cSld>
  <p:clrMapOvr>
    <a:masterClrMapping/>
  </p:clrMapOvr>
  <p:transition spd="med" advClick="0" advTm="24000">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661416"/>
          </a:xfrm>
        </p:spPr>
        <p:txBody>
          <a:bodyPr>
            <a:noAutofit/>
          </a:bodyPr>
          <a:lstStyle/>
          <a:p>
            <a:r>
              <a:rPr lang="en-US" sz="3600" b="1" dirty="0" err="1" smtClean="0"/>
              <a:t>Chekumuki</a:t>
            </a:r>
            <a:r>
              <a:rPr lang="en-US" sz="3600" b="1" dirty="0" smtClean="0"/>
              <a:t> Science Talent Test.</a:t>
            </a:r>
            <a:endParaRPr lang="en-US" sz="3600" dirty="0"/>
          </a:p>
        </p:txBody>
      </p:sp>
      <p:sp>
        <p:nvSpPr>
          <p:cNvPr id="3" name="Content Placeholder 2"/>
          <p:cNvSpPr>
            <a:spLocks noGrp="1"/>
          </p:cNvSpPr>
          <p:nvPr>
            <p:ph idx="1"/>
          </p:nvPr>
        </p:nvSpPr>
        <p:spPr>
          <a:xfrm>
            <a:off x="342900" y="1676400"/>
            <a:ext cx="6172200" cy="6756400"/>
          </a:xfrm>
        </p:spPr>
        <p:txBody>
          <a:bodyPr/>
          <a:lstStyle/>
          <a:p>
            <a:pPr>
              <a:buNone/>
            </a:pPr>
            <a:r>
              <a:rPr lang="en-US" dirty="0" smtClean="0"/>
              <a:t> </a:t>
            </a:r>
            <a:r>
              <a:rPr lang="en-US" b="1" i="1" dirty="0" smtClean="0"/>
              <a:t>		</a:t>
            </a:r>
            <a:r>
              <a:rPr lang="en-US" b="1" dirty="0" err="1" smtClean="0"/>
              <a:t>Mandal</a:t>
            </a:r>
            <a:r>
              <a:rPr lang="en-US" b="1" dirty="0" smtClean="0"/>
              <a:t> level </a:t>
            </a:r>
            <a:r>
              <a:rPr lang="en-US" b="1" dirty="0" err="1" smtClean="0"/>
              <a:t>Chekumuki</a:t>
            </a:r>
            <a:r>
              <a:rPr lang="en-US" b="1" dirty="0" smtClean="0"/>
              <a:t> </a:t>
            </a:r>
            <a:r>
              <a:rPr lang="en-US" b="1" dirty="0" err="1" smtClean="0"/>
              <a:t>Tallent</a:t>
            </a:r>
            <a:r>
              <a:rPr lang="en-US" b="1" dirty="0" smtClean="0"/>
              <a:t> Test 2016 was conducted on 19.11.16. At Ashram Public School In this School level test 450 students were Participated. Telugu Medium urban range in senior level secured. We got 4th place and Juniors 3</a:t>
            </a:r>
            <a:r>
              <a:rPr lang="en-US" b="1" baseline="30000" dirty="0" smtClean="0"/>
              <a:t>rd</a:t>
            </a:r>
            <a:r>
              <a:rPr lang="en-US" b="1" dirty="0" smtClean="0"/>
              <a:t> place in Junior level range.</a:t>
            </a:r>
            <a:endParaRPr lang="en-US" b="1" i="1" dirty="0" smtClean="0"/>
          </a:p>
          <a:p>
            <a:endParaRPr lang="en-US" dirty="0"/>
          </a:p>
        </p:txBody>
      </p:sp>
      <p:pic>
        <p:nvPicPr>
          <p:cNvPr id="4" name="Picture 3" descr="chekumuki 2017.jpg"/>
          <p:cNvPicPr>
            <a:picLocks noChangeAspect="1"/>
          </p:cNvPicPr>
          <p:nvPr/>
        </p:nvPicPr>
        <p:blipFill>
          <a:blip r:embed="rId3" cstate="print"/>
          <a:stretch>
            <a:fillRect/>
          </a:stretch>
        </p:blipFill>
        <p:spPr>
          <a:xfrm>
            <a:off x="381000" y="5181602"/>
            <a:ext cx="6172200" cy="3654767"/>
          </a:xfrm>
          <a:prstGeom prst="rect">
            <a:avLst/>
          </a:prstGeom>
          <a:effectLst>
            <a:outerShdw blurRad="749300" dist="127000" dir="5400000" algn="ctr" rotWithShape="0">
              <a:schemeClr val="tx1"/>
            </a:outerShdw>
          </a:effectLst>
        </p:spPr>
      </p:pic>
      <p:pic>
        <p:nvPicPr>
          <p:cNvPr id="6" name="11  cheku.mp3">
            <a:hlinkClick r:id="" action="ppaction://media"/>
          </p:cNvPr>
          <p:cNvPicPr>
            <a:picLocks noRot="1" noChangeAspect="1"/>
          </p:cNvPicPr>
          <p:nvPr>
            <a:audioFile r:link="rId1"/>
          </p:nvPr>
        </p:nvPicPr>
        <p:blipFill>
          <a:blip r:embed="rId4"/>
          <a:stretch>
            <a:fillRect/>
          </a:stretch>
        </p:blipFill>
        <p:spPr>
          <a:xfrm>
            <a:off x="0" y="8534400"/>
            <a:ext cx="304800" cy="304800"/>
          </a:xfrm>
          <a:prstGeom prst="rect">
            <a:avLst/>
          </a:prstGeom>
        </p:spPr>
      </p:pic>
    </p:spTree>
  </p:cSld>
  <p:clrMapOvr>
    <a:masterClrMapping/>
  </p:clrMapOvr>
  <p:transition spd="med" advClick="0" advTm="23000">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85800"/>
            <a:ext cx="6172200" cy="762000"/>
          </a:xfrm>
        </p:spPr>
        <p:txBody>
          <a:bodyPr>
            <a:normAutofit fontScale="90000"/>
          </a:bodyPr>
          <a:lstStyle/>
          <a:p>
            <a:r>
              <a:rPr lang="en-US" b="1" dirty="0" err="1" smtClean="0"/>
              <a:t>Khelo</a:t>
            </a:r>
            <a:r>
              <a:rPr lang="en-US" b="1" dirty="0" smtClean="0"/>
              <a:t> India.</a:t>
            </a:r>
            <a:endParaRPr lang="en-US" b="1" i="1" dirty="0"/>
          </a:p>
        </p:txBody>
      </p:sp>
      <p:sp>
        <p:nvSpPr>
          <p:cNvPr id="3" name="Content Placeholder 2"/>
          <p:cNvSpPr>
            <a:spLocks noGrp="1"/>
          </p:cNvSpPr>
          <p:nvPr>
            <p:ph idx="1"/>
          </p:nvPr>
        </p:nvSpPr>
        <p:spPr>
          <a:xfrm>
            <a:off x="304800" y="1524000"/>
            <a:ext cx="5676900" cy="4800600"/>
          </a:xfrm>
        </p:spPr>
        <p:txBody>
          <a:bodyPr>
            <a:normAutofit fontScale="55000" lnSpcReduction="20000"/>
          </a:bodyPr>
          <a:lstStyle/>
          <a:p>
            <a:r>
              <a:rPr lang="en-US" sz="2800" b="1" dirty="0" err="1" smtClean="0"/>
              <a:t>Khelo</a:t>
            </a:r>
            <a:r>
              <a:rPr lang="en-US" sz="2800" b="1" dirty="0" smtClean="0"/>
              <a:t> India </a:t>
            </a:r>
            <a:r>
              <a:rPr lang="en-US" sz="2800" b="1" dirty="0" err="1" smtClean="0"/>
              <a:t>Programme</a:t>
            </a:r>
            <a:r>
              <a:rPr lang="en-US" sz="2800" b="1" dirty="0" smtClean="0"/>
              <a:t>  conducted in JNTU stadium on 30.11.2016. different school students participated. St. Ann’s aided Girls High School students participated in different sports and won prizes and medals.</a:t>
            </a:r>
            <a:endParaRPr lang="en-US" sz="4400" b="1" i="1" dirty="0" smtClean="0"/>
          </a:p>
          <a:p>
            <a:r>
              <a:rPr lang="en-US" sz="2800" b="1" dirty="0" smtClean="0"/>
              <a:t>400 </a:t>
            </a:r>
            <a:r>
              <a:rPr lang="en-US" sz="2800" b="1" dirty="0" err="1" smtClean="0"/>
              <a:t>Mtrs</a:t>
            </a:r>
            <a:r>
              <a:rPr lang="en-US" sz="2800" b="1" dirty="0" smtClean="0"/>
              <a:t> 		Relay			VI </a:t>
            </a:r>
            <a:r>
              <a:rPr lang="en-US" sz="2800" b="1" dirty="0" err="1" smtClean="0"/>
              <a:t>th</a:t>
            </a:r>
            <a:r>
              <a:rPr lang="en-US" sz="2800" b="1" dirty="0" smtClean="0"/>
              <a:t>  Class 		V. </a:t>
            </a:r>
            <a:r>
              <a:rPr lang="en-US" sz="2800" b="1" dirty="0" err="1" smtClean="0"/>
              <a:t>Syamala</a:t>
            </a:r>
            <a:endParaRPr lang="en-US" sz="6000" b="1" i="1" dirty="0" smtClean="0"/>
          </a:p>
          <a:p>
            <a:r>
              <a:rPr lang="en-US" sz="2800" b="1" dirty="0" smtClean="0"/>
              <a:t>						VII </a:t>
            </a:r>
            <a:r>
              <a:rPr lang="en-US" sz="2800" b="1" dirty="0" err="1" smtClean="0"/>
              <a:t>th</a:t>
            </a:r>
            <a:r>
              <a:rPr lang="en-US" sz="2800" b="1" dirty="0" smtClean="0"/>
              <a:t> Class 		P. </a:t>
            </a:r>
            <a:r>
              <a:rPr lang="en-US" sz="2800" b="1" dirty="0" err="1" smtClean="0"/>
              <a:t>Bhavani</a:t>
            </a:r>
            <a:endParaRPr lang="en-US" sz="6000" b="1" i="1" dirty="0" smtClean="0"/>
          </a:p>
          <a:p>
            <a:r>
              <a:rPr lang="en-US" sz="2800" b="1" dirty="0" smtClean="0"/>
              <a:t>									P. Mary</a:t>
            </a:r>
            <a:endParaRPr lang="en-US" sz="6000" b="1" i="1" dirty="0" smtClean="0"/>
          </a:p>
          <a:p>
            <a:r>
              <a:rPr lang="en-US" sz="2800" b="1" dirty="0" smtClean="0"/>
              <a:t>						IX </a:t>
            </a:r>
            <a:r>
              <a:rPr lang="en-US" sz="2800" b="1" dirty="0" err="1" smtClean="0"/>
              <a:t>th</a:t>
            </a:r>
            <a:r>
              <a:rPr lang="en-US" sz="2800" b="1" dirty="0" smtClean="0"/>
              <a:t> Class		B. </a:t>
            </a:r>
            <a:r>
              <a:rPr lang="en-US" sz="2800" b="1" dirty="0" err="1" smtClean="0"/>
              <a:t>sai</a:t>
            </a:r>
            <a:r>
              <a:rPr lang="en-US" sz="2800" b="1" dirty="0" smtClean="0"/>
              <a:t> </a:t>
            </a:r>
            <a:r>
              <a:rPr lang="en-US" sz="2800" b="1" dirty="0" err="1" smtClean="0"/>
              <a:t>Karuna</a:t>
            </a:r>
            <a:r>
              <a:rPr lang="en-US" sz="2800" b="1" dirty="0" smtClean="0"/>
              <a:t>.</a:t>
            </a:r>
            <a:endParaRPr lang="en-US" sz="6000" b="1" i="1" dirty="0" smtClean="0"/>
          </a:p>
          <a:p>
            <a:r>
              <a:rPr lang="en-US" sz="2800" b="1" dirty="0" smtClean="0"/>
              <a:t>Won four silver medals.</a:t>
            </a:r>
            <a:endParaRPr lang="en-US" sz="4400" b="1" i="1" dirty="0" smtClean="0"/>
          </a:p>
          <a:p>
            <a:pPr lvl="1"/>
            <a:r>
              <a:rPr lang="en-US" b="1" dirty="0" smtClean="0"/>
              <a:t>In juniors Long Jump V. </a:t>
            </a:r>
            <a:r>
              <a:rPr lang="en-US" b="1" dirty="0" err="1" smtClean="0"/>
              <a:t>Syamala</a:t>
            </a:r>
            <a:r>
              <a:rPr lang="en-US" b="1" dirty="0" smtClean="0"/>
              <a:t> 6</a:t>
            </a:r>
            <a:r>
              <a:rPr lang="en-US" b="1" baseline="30000" dirty="0" smtClean="0"/>
              <a:t>th</a:t>
            </a:r>
            <a:r>
              <a:rPr lang="en-US" b="1" dirty="0" smtClean="0"/>
              <a:t>  class student won 3</a:t>
            </a:r>
            <a:r>
              <a:rPr lang="en-US" b="1" baseline="30000" dirty="0" smtClean="0"/>
              <a:t>rd</a:t>
            </a:r>
            <a:r>
              <a:rPr lang="en-US" b="1" dirty="0" smtClean="0"/>
              <a:t> Prize. </a:t>
            </a:r>
            <a:endParaRPr lang="en-US" sz="5400" b="1" i="1" dirty="0" smtClean="0"/>
          </a:p>
          <a:p>
            <a:pPr lvl="1"/>
            <a:r>
              <a:rPr lang="en-US" b="1" dirty="0" smtClean="0"/>
              <a:t>100 </a:t>
            </a:r>
            <a:r>
              <a:rPr lang="en-US" b="1" dirty="0" err="1" smtClean="0"/>
              <a:t>Mtrs</a:t>
            </a:r>
            <a:r>
              <a:rPr lang="en-US" b="1" dirty="0" smtClean="0"/>
              <a:t> relay 7</a:t>
            </a:r>
            <a:r>
              <a:rPr lang="en-US" b="1" baseline="30000" dirty="0" smtClean="0"/>
              <a:t>th</a:t>
            </a:r>
            <a:r>
              <a:rPr lang="en-US" b="1" dirty="0" smtClean="0"/>
              <a:t>  </a:t>
            </a:r>
            <a:r>
              <a:rPr lang="en-US" b="1" dirty="0" err="1" smtClean="0"/>
              <a:t>th</a:t>
            </a:r>
            <a:r>
              <a:rPr lang="en-US" b="1" dirty="0" smtClean="0"/>
              <a:t> class P. Mary won Gold medal.</a:t>
            </a:r>
            <a:endParaRPr lang="en-US" sz="5400" b="1" i="1" dirty="0" smtClean="0"/>
          </a:p>
          <a:p>
            <a:pPr lvl="1"/>
            <a:r>
              <a:rPr lang="en-US" b="1" dirty="0" smtClean="0"/>
              <a:t>9</a:t>
            </a:r>
            <a:r>
              <a:rPr lang="en-US" b="1" baseline="30000" dirty="0" smtClean="0"/>
              <a:t>th</a:t>
            </a:r>
            <a:r>
              <a:rPr lang="en-US" b="1" dirty="0" smtClean="0"/>
              <a:t> class student B. </a:t>
            </a:r>
            <a:r>
              <a:rPr lang="en-US" b="1" dirty="0" err="1" smtClean="0"/>
              <a:t>Sai</a:t>
            </a:r>
            <a:r>
              <a:rPr lang="en-US" b="1" dirty="0" smtClean="0"/>
              <a:t> </a:t>
            </a:r>
            <a:r>
              <a:rPr lang="en-US" b="1" dirty="0" err="1" smtClean="0"/>
              <a:t>Karuna</a:t>
            </a:r>
            <a:r>
              <a:rPr lang="en-US" b="1" dirty="0" smtClean="0"/>
              <a:t> won Gold medal in Long Jump. and won 3</a:t>
            </a:r>
            <a:r>
              <a:rPr lang="en-US" b="1" baseline="30000" dirty="0" smtClean="0"/>
              <a:t>rd</a:t>
            </a:r>
            <a:r>
              <a:rPr lang="en-US" b="1" dirty="0" smtClean="0"/>
              <a:t> place in high	 jump.</a:t>
            </a:r>
            <a:endParaRPr lang="en-US" sz="5400" b="1" i="1" dirty="0" smtClean="0"/>
          </a:p>
          <a:p>
            <a:pPr lvl="1"/>
            <a:r>
              <a:rPr lang="en-US" b="1" dirty="0" smtClean="0"/>
              <a:t>V. </a:t>
            </a:r>
            <a:r>
              <a:rPr lang="en-US" b="1" dirty="0" err="1" smtClean="0"/>
              <a:t>VaraPradha</a:t>
            </a:r>
            <a:r>
              <a:rPr lang="en-US" b="1" dirty="0" smtClean="0"/>
              <a:t>, T. </a:t>
            </a:r>
            <a:r>
              <a:rPr lang="en-US" b="1" dirty="0" err="1" smtClean="0"/>
              <a:t>sada</a:t>
            </a:r>
            <a:r>
              <a:rPr lang="en-US" b="1" dirty="0" smtClean="0"/>
              <a:t>, V. </a:t>
            </a:r>
            <a:r>
              <a:rPr lang="en-US" b="1" dirty="0" err="1" smtClean="0"/>
              <a:t>Renuka</a:t>
            </a:r>
            <a:r>
              <a:rPr lang="en-US" b="1" dirty="0" smtClean="0"/>
              <a:t>, V </a:t>
            </a:r>
            <a:r>
              <a:rPr lang="en-US" b="1" dirty="0" err="1" smtClean="0"/>
              <a:t>Ome</a:t>
            </a:r>
            <a:r>
              <a:rPr lang="en-US" b="1" dirty="0" smtClean="0"/>
              <a:t> </a:t>
            </a:r>
            <a:r>
              <a:rPr lang="en-US" b="1" dirty="0" err="1" smtClean="0"/>
              <a:t>Kavya</a:t>
            </a:r>
            <a:r>
              <a:rPr lang="en-US" b="1" dirty="0" smtClean="0"/>
              <a:t>, O. </a:t>
            </a:r>
            <a:r>
              <a:rPr lang="en-US" b="1" dirty="0" err="1" smtClean="0"/>
              <a:t>Satya</a:t>
            </a:r>
            <a:r>
              <a:rPr lang="en-US" b="1" dirty="0" smtClean="0"/>
              <a:t>, K. </a:t>
            </a:r>
            <a:r>
              <a:rPr lang="en-US" b="1" dirty="0" err="1" smtClean="0"/>
              <a:t>Lidiya</a:t>
            </a:r>
            <a:r>
              <a:rPr lang="en-US" b="1" dirty="0" smtClean="0"/>
              <a:t>, K. </a:t>
            </a:r>
            <a:r>
              <a:rPr lang="en-US" b="1" dirty="0" err="1" smtClean="0"/>
              <a:t>Mounika</a:t>
            </a:r>
            <a:r>
              <a:rPr lang="en-US" b="1" dirty="0" smtClean="0"/>
              <a:t>, </a:t>
            </a:r>
            <a:r>
              <a:rPr lang="en-US" b="1" dirty="0" err="1" smtClean="0"/>
              <a:t>P.Devi</a:t>
            </a:r>
            <a:r>
              <a:rPr lang="en-US" b="1" dirty="0" smtClean="0"/>
              <a:t>, P. </a:t>
            </a:r>
            <a:r>
              <a:rPr lang="en-US" b="1" dirty="0" err="1" smtClean="0"/>
              <a:t>Bhulakshmi</a:t>
            </a:r>
            <a:r>
              <a:rPr lang="en-US" b="1" dirty="0" smtClean="0"/>
              <a:t>, S. </a:t>
            </a:r>
            <a:r>
              <a:rPr lang="en-US" b="1" dirty="0" err="1" smtClean="0"/>
              <a:t>Saty</a:t>
            </a:r>
            <a:r>
              <a:rPr lang="en-US" b="1" dirty="0" smtClean="0"/>
              <a:t> won First prize in </a:t>
            </a:r>
            <a:r>
              <a:rPr lang="en-US" b="1" dirty="0" err="1" smtClean="0"/>
              <a:t>Kabaddi</a:t>
            </a:r>
            <a:r>
              <a:rPr lang="en-US" b="1" dirty="0" smtClean="0"/>
              <a:t> U-14.</a:t>
            </a:r>
            <a:endParaRPr lang="en-US" sz="5400" b="1" i="1" dirty="0" smtClean="0"/>
          </a:p>
          <a:p>
            <a:endParaRPr lang="en-US" dirty="0"/>
          </a:p>
        </p:txBody>
      </p:sp>
      <p:pic>
        <p:nvPicPr>
          <p:cNvPr id="4" name="Picture 3" descr="78.JPG"/>
          <p:cNvPicPr>
            <a:picLocks noChangeAspect="1"/>
          </p:cNvPicPr>
          <p:nvPr/>
        </p:nvPicPr>
        <p:blipFill>
          <a:blip r:embed="rId3" cstate="print"/>
          <a:stretch>
            <a:fillRect/>
          </a:stretch>
        </p:blipFill>
        <p:spPr>
          <a:xfrm>
            <a:off x="1219200" y="5765800"/>
            <a:ext cx="4495800" cy="2997200"/>
          </a:xfrm>
          <a:prstGeom prst="rect">
            <a:avLst/>
          </a:prstGeom>
          <a:ln>
            <a:solidFill>
              <a:schemeClr val="tx1">
                <a:alpha val="45000"/>
              </a:schemeClr>
            </a:solidFill>
          </a:ln>
        </p:spPr>
      </p:pic>
      <p:pic>
        <p:nvPicPr>
          <p:cNvPr id="7" name="12  khelo.mp3">
            <a:hlinkClick r:id="" action="ppaction://media"/>
          </p:cNvPr>
          <p:cNvPicPr>
            <a:picLocks noRot="1" noChangeAspect="1"/>
          </p:cNvPicPr>
          <p:nvPr>
            <a:audioFile r:link="rId1"/>
          </p:nvPr>
        </p:nvPicPr>
        <p:blipFill>
          <a:blip r:embed="rId4"/>
          <a:stretch>
            <a:fillRect/>
          </a:stretch>
        </p:blipFill>
        <p:spPr>
          <a:xfrm>
            <a:off x="228600" y="7391400"/>
            <a:ext cx="304800" cy="304800"/>
          </a:xfrm>
          <a:prstGeom prst="rect">
            <a:avLst/>
          </a:prstGeom>
        </p:spPr>
      </p:pic>
    </p:spTree>
  </p:cSld>
  <p:clrMapOvr>
    <a:masterClrMapping/>
  </p:clrMapOvr>
  <p:transition spd="med" advClick="0" advTm="18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737616"/>
          </a:xfrm>
        </p:spPr>
        <p:txBody>
          <a:bodyPr>
            <a:normAutofit/>
          </a:bodyPr>
          <a:lstStyle/>
          <a:p>
            <a:r>
              <a:rPr lang="en-US" sz="3600" b="1" dirty="0" err="1" smtClean="0"/>
              <a:t>Chekumuki</a:t>
            </a:r>
            <a:r>
              <a:rPr lang="en-US" sz="3600" b="1" dirty="0" smtClean="0"/>
              <a:t> Science </a:t>
            </a:r>
            <a:r>
              <a:rPr lang="en-US" sz="3600" b="1" dirty="0" err="1" smtClean="0"/>
              <a:t>Sambaralu</a:t>
            </a:r>
            <a:r>
              <a:rPr lang="en-US" sz="3600" b="1" dirty="0" smtClean="0"/>
              <a:t>.</a:t>
            </a:r>
            <a:endParaRPr lang="en-US" sz="3600" dirty="0"/>
          </a:p>
        </p:txBody>
      </p:sp>
      <p:sp>
        <p:nvSpPr>
          <p:cNvPr id="3" name="Content Placeholder 2"/>
          <p:cNvSpPr>
            <a:spLocks noGrp="1"/>
          </p:cNvSpPr>
          <p:nvPr>
            <p:ph idx="1"/>
          </p:nvPr>
        </p:nvSpPr>
        <p:spPr>
          <a:xfrm>
            <a:off x="342900" y="1676400"/>
            <a:ext cx="6172200" cy="6756400"/>
          </a:xfrm>
        </p:spPr>
        <p:txBody>
          <a:bodyPr/>
          <a:lstStyle/>
          <a:p>
            <a:r>
              <a:rPr lang="en-US" sz="2000" b="1" dirty="0" err="1" smtClean="0"/>
              <a:t>Chekumuki</a:t>
            </a:r>
            <a:r>
              <a:rPr lang="en-US" sz="2000" b="1" dirty="0" smtClean="0"/>
              <a:t> Science </a:t>
            </a:r>
            <a:r>
              <a:rPr lang="en-US" sz="2000" b="1" dirty="0" err="1" smtClean="0"/>
              <a:t>Sambaralu</a:t>
            </a:r>
            <a:r>
              <a:rPr lang="en-US" sz="2000" b="1" dirty="0" smtClean="0"/>
              <a:t> were held by Jana </a:t>
            </a:r>
            <a:r>
              <a:rPr lang="en-US" sz="2000" b="1" dirty="0" err="1" smtClean="0"/>
              <a:t>Vignana</a:t>
            </a:r>
            <a:r>
              <a:rPr lang="en-US" sz="2000" b="1" dirty="0" smtClean="0"/>
              <a:t> </a:t>
            </a:r>
            <a:r>
              <a:rPr lang="en-US" sz="2000" b="1" dirty="0" err="1" smtClean="0"/>
              <a:t>Vedika</a:t>
            </a:r>
            <a:r>
              <a:rPr lang="en-US" sz="2000" b="1" dirty="0" smtClean="0"/>
              <a:t> in </a:t>
            </a:r>
            <a:r>
              <a:rPr lang="en-US" sz="2000" b="1" dirty="0" err="1" smtClean="0"/>
              <a:t>Aditya</a:t>
            </a:r>
            <a:r>
              <a:rPr lang="en-US" sz="2000" b="1" dirty="0" smtClean="0"/>
              <a:t> Public School 	J.K. </a:t>
            </a:r>
            <a:r>
              <a:rPr lang="en-US" sz="2000" b="1" dirty="0" err="1" smtClean="0"/>
              <a:t>Pur</a:t>
            </a:r>
            <a:r>
              <a:rPr lang="en-US" sz="2000" b="1" dirty="0" smtClean="0"/>
              <a:t>. on 10.12.16. On this occasion different Science events were conducted.</a:t>
            </a:r>
            <a:endParaRPr lang="en-US" sz="2000" b="1" i="1" dirty="0" smtClean="0"/>
          </a:p>
          <a:p>
            <a:r>
              <a:rPr lang="en-US" sz="2000" b="1" dirty="0" smtClean="0"/>
              <a:t>	Our students of St. Ann’s Aided Girls High School </a:t>
            </a:r>
            <a:r>
              <a:rPr lang="en-US" sz="2000" b="1" dirty="0" err="1" smtClean="0"/>
              <a:t>Kum</a:t>
            </a:r>
            <a:r>
              <a:rPr lang="en-US" sz="2000" b="1" dirty="0" smtClean="0"/>
              <a:t>. Ch. Sri </a:t>
            </a:r>
            <a:r>
              <a:rPr lang="en-US" sz="2000" b="1" dirty="0" err="1" smtClean="0"/>
              <a:t>Ramani</a:t>
            </a:r>
            <a:r>
              <a:rPr lang="en-US" sz="2000" b="1" dirty="0" smtClean="0"/>
              <a:t> won 1</a:t>
            </a:r>
            <a:r>
              <a:rPr lang="en-US" sz="2000" b="1" baseline="30000" dirty="0" smtClean="0"/>
              <a:t>st</a:t>
            </a:r>
            <a:r>
              <a:rPr lang="en-US" sz="2000" b="1" dirty="0" smtClean="0"/>
              <a:t> place in Essay writing and </a:t>
            </a:r>
            <a:r>
              <a:rPr lang="en-US" sz="2000" b="1" dirty="0" err="1" smtClean="0"/>
              <a:t>Kum</a:t>
            </a:r>
            <a:r>
              <a:rPr lang="en-US" sz="2000" b="1" dirty="0" smtClean="0"/>
              <a:t>. </a:t>
            </a:r>
            <a:r>
              <a:rPr lang="en-US" sz="2000" b="1" dirty="0" err="1" smtClean="0"/>
              <a:t>Gnana</a:t>
            </a:r>
            <a:r>
              <a:rPr lang="en-US" sz="2000" b="1" dirty="0" smtClean="0"/>
              <a:t> </a:t>
            </a:r>
            <a:r>
              <a:rPr lang="en-US" sz="2000" b="1" dirty="0" err="1" smtClean="0"/>
              <a:t>Nageswari</a:t>
            </a:r>
            <a:r>
              <a:rPr lang="en-US" sz="2000" b="1" dirty="0" smtClean="0"/>
              <a:t> 9</a:t>
            </a:r>
            <a:r>
              <a:rPr lang="en-US" sz="2000" b="1" baseline="30000" dirty="0" smtClean="0"/>
              <a:t>th</a:t>
            </a:r>
            <a:r>
              <a:rPr lang="en-US" sz="2000" b="1" dirty="0" smtClean="0"/>
              <a:t> Class secured appreciation prize in Drawing.</a:t>
            </a:r>
            <a:endParaRPr lang="en-US" sz="2000" b="1" i="1" dirty="0" smtClean="0"/>
          </a:p>
          <a:p>
            <a:endParaRPr lang="en-US" dirty="0"/>
          </a:p>
        </p:txBody>
      </p:sp>
      <p:pic>
        <p:nvPicPr>
          <p:cNvPr id="4" name="Picture 3" descr="cheku.jpg"/>
          <p:cNvPicPr>
            <a:picLocks noChangeAspect="1"/>
          </p:cNvPicPr>
          <p:nvPr/>
        </p:nvPicPr>
        <p:blipFill>
          <a:blip r:embed="rId3" cstate="print"/>
          <a:stretch>
            <a:fillRect/>
          </a:stretch>
        </p:blipFill>
        <p:spPr>
          <a:xfrm>
            <a:off x="685801" y="4953001"/>
            <a:ext cx="5210031" cy="3120699"/>
          </a:xfrm>
          <a:prstGeom prst="rect">
            <a:avLst/>
          </a:prstGeom>
        </p:spPr>
      </p:pic>
      <p:pic>
        <p:nvPicPr>
          <p:cNvPr id="6" name="13  chekum.mp3">
            <a:hlinkClick r:id="" action="ppaction://media"/>
          </p:cNvPr>
          <p:cNvPicPr>
            <a:picLocks noRot="1" noChangeAspect="1"/>
          </p:cNvPicPr>
          <p:nvPr>
            <a:audioFile r:link="rId1"/>
          </p:nvPr>
        </p:nvPicPr>
        <p:blipFill>
          <a:blip r:embed="rId4"/>
          <a:stretch>
            <a:fillRect/>
          </a:stretch>
        </p:blipFill>
        <p:spPr>
          <a:xfrm>
            <a:off x="381000" y="8610600"/>
            <a:ext cx="304800" cy="304800"/>
          </a:xfrm>
          <a:prstGeom prst="rect">
            <a:avLst/>
          </a:prstGeom>
        </p:spPr>
      </p:pic>
    </p:spTree>
  </p:cSld>
  <p:clrMapOvr>
    <a:masterClrMapping/>
  </p:clrMapOvr>
  <p:transition spd="med" advClick="0" advTm="19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737616"/>
          </a:xfrm>
        </p:spPr>
        <p:txBody>
          <a:bodyPr>
            <a:normAutofit fontScale="90000"/>
          </a:bodyPr>
          <a:lstStyle/>
          <a:p>
            <a:r>
              <a:rPr lang="en-US" dirty="0" smtClean="0"/>
              <a:t>State Level Participation.</a:t>
            </a:r>
            <a:endParaRPr lang="en-US" dirty="0"/>
          </a:p>
        </p:txBody>
      </p:sp>
      <p:sp>
        <p:nvSpPr>
          <p:cNvPr id="3" name="Content Placeholder 2"/>
          <p:cNvSpPr>
            <a:spLocks noGrp="1"/>
          </p:cNvSpPr>
          <p:nvPr>
            <p:ph idx="1"/>
          </p:nvPr>
        </p:nvSpPr>
        <p:spPr>
          <a:xfrm>
            <a:off x="342900" y="1676400"/>
            <a:ext cx="6172200" cy="6756400"/>
          </a:xfrm>
        </p:spPr>
        <p:txBody>
          <a:bodyPr/>
          <a:lstStyle/>
          <a:p>
            <a:r>
              <a:rPr lang="en-US" dirty="0" err="1" smtClean="0"/>
              <a:t>Mandal</a:t>
            </a:r>
            <a:r>
              <a:rPr lang="en-US" dirty="0" smtClean="0"/>
              <a:t> and District level </a:t>
            </a:r>
            <a:r>
              <a:rPr lang="en-US" dirty="0" err="1" smtClean="0"/>
              <a:t>Kabadi</a:t>
            </a:r>
            <a:r>
              <a:rPr lang="en-US" dirty="0" smtClean="0"/>
              <a:t> competition was conducted in JNTU Grounds on 24.02.17. St. Ann’s Aided Girls High School were students participated in that competition and </a:t>
            </a:r>
            <a:r>
              <a:rPr lang="en-US" dirty="0" err="1" smtClean="0"/>
              <a:t>Kum</a:t>
            </a:r>
            <a:r>
              <a:rPr lang="en-US" dirty="0" smtClean="0"/>
              <a:t>. V. </a:t>
            </a:r>
            <a:r>
              <a:rPr lang="en-US" dirty="0" err="1" smtClean="0"/>
              <a:t>Varaparada</a:t>
            </a:r>
            <a:r>
              <a:rPr lang="en-US" dirty="0" smtClean="0"/>
              <a:t> 9</a:t>
            </a:r>
            <a:r>
              <a:rPr lang="en-US" baseline="30000" dirty="0" smtClean="0"/>
              <a:t>th</a:t>
            </a:r>
            <a:r>
              <a:rPr lang="en-US" dirty="0" smtClean="0"/>
              <a:t> class selected for State level competition and participated at </a:t>
            </a:r>
            <a:r>
              <a:rPr lang="en-US" dirty="0" err="1" smtClean="0"/>
              <a:t>Vizayanagaram</a:t>
            </a:r>
            <a:r>
              <a:rPr lang="en-US" dirty="0" smtClean="0"/>
              <a:t> on 26.02.17.</a:t>
            </a:r>
            <a:endParaRPr lang="en-US" dirty="0"/>
          </a:p>
        </p:txBody>
      </p:sp>
      <p:pic>
        <p:nvPicPr>
          <p:cNvPr id="4" name="Picture 3" descr="state level.jpg"/>
          <p:cNvPicPr>
            <a:picLocks noChangeAspect="1"/>
          </p:cNvPicPr>
          <p:nvPr/>
        </p:nvPicPr>
        <p:blipFill>
          <a:blip r:embed="rId3" cstate="print"/>
          <a:stretch>
            <a:fillRect/>
          </a:stretch>
        </p:blipFill>
        <p:spPr>
          <a:xfrm>
            <a:off x="762000" y="5181600"/>
            <a:ext cx="5410200" cy="3564765"/>
          </a:xfrm>
          <a:prstGeom prst="rect">
            <a:avLst/>
          </a:prstGeom>
        </p:spPr>
      </p:pic>
      <p:pic>
        <p:nvPicPr>
          <p:cNvPr id="6" name="14  kabadi.mp3">
            <a:hlinkClick r:id="" action="ppaction://media"/>
          </p:cNvPr>
          <p:cNvPicPr>
            <a:picLocks noRot="1" noChangeAspect="1"/>
          </p:cNvPicPr>
          <p:nvPr>
            <a:audioFile r:link="rId1"/>
          </p:nvPr>
        </p:nvPicPr>
        <p:blipFill>
          <a:blip r:embed="rId4"/>
          <a:stretch>
            <a:fillRect/>
          </a:stretch>
        </p:blipFill>
        <p:spPr>
          <a:xfrm>
            <a:off x="304800" y="8839200"/>
            <a:ext cx="304800" cy="304800"/>
          </a:xfrm>
          <a:prstGeom prst="rect">
            <a:avLst/>
          </a:prstGeom>
        </p:spPr>
      </p:pic>
    </p:spTree>
  </p:cSld>
  <p:clrMapOvr>
    <a:masterClrMapping/>
  </p:clrMapOvr>
  <p:transition spd="med" advClick="0" advTm="13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737616"/>
          </a:xfrm>
        </p:spPr>
        <p:txBody>
          <a:bodyPr>
            <a:normAutofit fontScale="90000"/>
          </a:bodyPr>
          <a:lstStyle/>
          <a:p>
            <a:r>
              <a:rPr lang="en-US" b="1" dirty="0" err="1" smtClean="0"/>
              <a:t>Kriya</a:t>
            </a:r>
            <a:r>
              <a:rPr lang="en-US" b="1" dirty="0" smtClean="0"/>
              <a:t> Students Festival.</a:t>
            </a:r>
            <a:endParaRPr lang="en-US" dirty="0"/>
          </a:p>
        </p:txBody>
      </p:sp>
      <p:sp>
        <p:nvSpPr>
          <p:cNvPr id="3" name="Content Placeholder 2"/>
          <p:cNvSpPr>
            <a:spLocks noGrp="1"/>
          </p:cNvSpPr>
          <p:nvPr>
            <p:ph idx="1"/>
          </p:nvPr>
        </p:nvSpPr>
        <p:spPr>
          <a:xfrm>
            <a:off x="342900" y="1676400"/>
            <a:ext cx="6172200" cy="6756400"/>
          </a:xfrm>
        </p:spPr>
        <p:txBody>
          <a:bodyPr/>
          <a:lstStyle/>
          <a:p>
            <a:r>
              <a:rPr lang="en-US" b="1" dirty="0" err="1" smtClean="0"/>
              <a:t>Kriya</a:t>
            </a:r>
            <a:r>
              <a:rPr lang="en-US" b="1" dirty="0" smtClean="0"/>
              <a:t> Students Festival </a:t>
            </a:r>
            <a:r>
              <a:rPr lang="en-US" b="1" dirty="0" err="1" smtClean="0"/>
              <a:t>programme</a:t>
            </a:r>
            <a:r>
              <a:rPr lang="en-US" b="1" dirty="0" smtClean="0"/>
              <a:t> was held in JNTU Grounds on 25.02.17. St. Ann’s Aided Girls High School students were Participated in different events and showed their talents. In </a:t>
            </a:r>
            <a:r>
              <a:rPr lang="en-US" b="1" dirty="0" err="1" smtClean="0"/>
              <a:t>debateCh</a:t>
            </a:r>
            <a:r>
              <a:rPr lang="en-US" b="1" dirty="0" smtClean="0"/>
              <a:t>. Sri </a:t>
            </a:r>
            <a:r>
              <a:rPr lang="en-US" b="1" dirty="0" err="1" smtClean="0"/>
              <a:t>Ramani</a:t>
            </a:r>
            <a:r>
              <a:rPr lang="en-US" b="1" dirty="0" smtClean="0"/>
              <a:t>, Ch. Raja </a:t>
            </a:r>
            <a:r>
              <a:rPr lang="en-US" b="1" dirty="0" err="1" smtClean="0"/>
              <a:t>rajeswari</a:t>
            </a:r>
            <a:r>
              <a:rPr lang="en-US" b="1" dirty="0" smtClean="0"/>
              <a:t> won 1</a:t>
            </a:r>
            <a:r>
              <a:rPr lang="en-US" b="1" baseline="30000" dirty="0" smtClean="0"/>
              <a:t>st</a:t>
            </a:r>
            <a:r>
              <a:rPr lang="en-US" b="1" dirty="0" smtClean="0"/>
              <a:t> prizes and also won 1</a:t>
            </a:r>
            <a:r>
              <a:rPr lang="en-US" b="1" baseline="30000" dirty="0" smtClean="0"/>
              <a:t>st</a:t>
            </a:r>
            <a:r>
              <a:rPr lang="en-US" b="1" dirty="0" smtClean="0"/>
              <a:t> prize in </a:t>
            </a:r>
            <a:r>
              <a:rPr lang="en-US" b="1" dirty="0" err="1" smtClean="0"/>
              <a:t>Janapada</a:t>
            </a:r>
            <a:r>
              <a:rPr lang="en-US" b="1" dirty="0" smtClean="0"/>
              <a:t> </a:t>
            </a:r>
            <a:r>
              <a:rPr lang="en-US" b="1" dirty="0" err="1" smtClean="0"/>
              <a:t>Nrutyam</a:t>
            </a:r>
            <a:r>
              <a:rPr lang="en-US" b="1" dirty="0" smtClean="0"/>
              <a:t> in senior’s wing.</a:t>
            </a:r>
            <a:endParaRPr lang="en-US" b="1" i="1" dirty="0" smtClean="0"/>
          </a:p>
          <a:p>
            <a:endParaRPr lang="en-US" dirty="0"/>
          </a:p>
        </p:txBody>
      </p:sp>
      <p:pic>
        <p:nvPicPr>
          <p:cNvPr id="4" name="Picture 3" descr="creyase.jpg"/>
          <p:cNvPicPr>
            <a:picLocks noChangeAspect="1"/>
          </p:cNvPicPr>
          <p:nvPr/>
        </p:nvPicPr>
        <p:blipFill>
          <a:blip r:embed="rId3" cstate="print"/>
          <a:stretch>
            <a:fillRect/>
          </a:stretch>
        </p:blipFill>
        <p:spPr>
          <a:xfrm>
            <a:off x="685801" y="5562601"/>
            <a:ext cx="5158897" cy="2954167"/>
          </a:xfrm>
          <a:prstGeom prst="rect">
            <a:avLst/>
          </a:prstGeom>
        </p:spPr>
      </p:pic>
      <p:pic>
        <p:nvPicPr>
          <p:cNvPr id="6" name="15 kriya.mp3">
            <a:hlinkClick r:id="" action="ppaction://media"/>
          </p:cNvPr>
          <p:cNvPicPr>
            <a:picLocks noRot="1" noChangeAspect="1"/>
          </p:cNvPicPr>
          <p:nvPr>
            <a:audioFile r:link="rId1"/>
          </p:nvPr>
        </p:nvPicPr>
        <p:blipFill>
          <a:blip r:embed="rId4"/>
          <a:stretch>
            <a:fillRect/>
          </a:stretch>
        </p:blipFill>
        <p:spPr>
          <a:xfrm>
            <a:off x="304800" y="8534400"/>
            <a:ext cx="304800" cy="304800"/>
          </a:xfrm>
          <a:prstGeom prst="rect">
            <a:avLst/>
          </a:prstGeom>
        </p:spPr>
      </p:pic>
    </p:spTree>
  </p:cSld>
  <p:clrMapOvr>
    <a:masterClrMapping/>
  </p:clrMapOvr>
  <p:transition spd="med" advClick="0" advTm="1800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661416"/>
          </a:xfrm>
        </p:spPr>
        <p:txBody>
          <a:bodyPr>
            <a:normAutofit fontScale="90000"/>
          </a:bodyPr>
          <a:lstStyle/>
          <a:p>
            <a:r>
              <a:rPr lang="en-US" b="1" dirty="0" smtClean="0"/>
              <a:t>Wonder Book of Records.</a:t>
            </a:r>
            <a:endParaRPr lang="en-US" dirty="0"/>
          </a:p>
        </p:txBody>
      </p:sp>
      <p:sp>
        <p:nvSpPr>
          <p:cNvPr id="3" name="Content Placeholder 2"/>
          <p:cNvSpPr>
            <a:spLocks noGrp="1"/>
          </p:cNvSpPr>
          <p:nvPr>
            <p:ph idx="1"/>
          </p:nvPr>
        </p:nvSpPr>
        <p:spPr>
          <a:xfrm>
            <a:off x="342900" y="1676400"/>
            <a:ext cx="6172200" cy="6756400"/>
          </a:xfrm>
        </p:spPr>
        <p:txBody>
          <a:bodyPr/>
          <a:lstStyle/>
          <a:p>
            <a:r>
              <a:rPr lang="en-US" dirty="0" err="1" smtClean="0"/>
              <a:t>Kuchipudi</a:t>
            </a:r>
            <a:r>
              <a:rPr lang="en-US" dirty="0" smtClean="0"/>
              <a:t> dance competition conducted by Sri </a:t>
            </a:r>
            <a:r>
              <a:rPr lang="en-US" dirty="0" err="1" smtClean="0"/>
              <a:t>Jyothi</a:t>
            </a:r>
            <a:r>
              <a:rPr lang="en-US" dirty="0" smtClean="0"/>
              <a:t> </a:t>
            </a:r>
            <a:r>
              <a:rPr lang="en-US" dirty="0" err="1" smtClean="0"/>
              <a:t>Nrutya</a:t>
            </a:r>
            <a:r>
              <a:rPr lang="en-US" dirty="0" smtClean="0"/>
              <a:t> Kala </a:t>
            </a:r>
            <a:r>
              <a:rPr lang="en-US" dirty="0" err="1" smtClean="0"/>
              <a:t>Niketan</a:t>
            </a:r>
            <a:r>
              <a:rPr lang="en-US" dirty="0" smtClean="0"/>
              <a:t> on 25.02.17. St. Ann’s Aided Girls High School student </a:t>
            </a:r>
            <a:r>
              <a:rPr lang="en-US" dirty="0" err="1" smtClean="0"/>
              <a:t>Kum</a:t>
            </a:r>
            <a:r>
              <a:rPr lang="en-US" dirty="0" smtClean="0"/>
              <a:t>. </a:t>
            </a:r>
            <a:r>
              <a:rPr lang="en-US" dirty="0" err="1" smtClean="0"/>
              <a:t>Nagedi</a:t>
            </a:r>
            <a:r>
              <a:rPr lang="en-US" dirty="0" smtClean="0"/>
              <a:t> </a:t>
            </a:r>
            <a:r>
              <a:rPr lang="en-US" dirty="0" err="1" smtClean="0"/>
              <a:t>Kusuma</a:t>
            </a:r>
            <a:r>
              <a:rPr lang="en-US" dirty="0" smtClean="0"/>
              <a:t> 8</a:t>
            </a:r>
            <a:r>
              <a:rPr lang="en-US" baseline="30000" dirty="0" smtClean="0"/>
              <a:t>th</a:t>
            </a:r>
            <a:r>
              <a:rPr lang="en-US" dirty="0" smtClean="0"/>
              <a:t> class  Participated in this occasion and won recorded in Inter National Wonder Book of Records.</a:t>
            </a:r>
            <a:endParaRPr lang="en-US" dirty="0"/>
          </a:p>
        </p:txBody>
      </p:sp>
      <p:pic>
        <p:nvPicPr>
          <p:cNvPr id="4" name="Picture 3" descr="wonder book.jpg"/>
          <p:cNvPicPr>
            <a:picLocks noChangeAspect="1"/>
          </p:cNvPicPr>
          <p:nvPr/>
        </p:nvPicPr>
        <p:blipFill>
          <a:blip r:embed="rId3" cstate="print"/>
          <a:stretch>
            <a:fillRect/>
          </a:stretch>
        </p:blipFill>
        <p:spPr>
          <a:xfrm>
            <a:off x="457200" y="5029200"/>
            <a:ext cx="5943600" cy="3461472"/>
          </a:xfrm>
          <a:prstGeom prst="rect">
            <a:avLst/>
          </a:prstGeom>
        </p:spPr>
      </p:pic>
      <p:pic>
        <p:nvPicPr>
          <p:cNvPr id="6" name="16  wonder.mp3">
            <a:hlinkClick r:id="" action="ppaction://media"/>
          </p:cNvPr>
          <p:cNvPicPr>
            <a:picLocks noRot="1" noChangeAspect="1"/>
          </p:cNvPicPr>
          <p:nvPr>
            <a:audioFile r:link="rId1"/>
          </p:nvPr>
        </p:nvPicPr>
        <p:blipFill>
          <a:blip r:embed="rId4"/>
          <a:stretch>
            <a:fillRect/>
          </a:stretch>
        </p:blipFill>
        <p:spPr>
          <a:xfrm>
            <a:off x="381000" y="8839200"/>
            <a:ext cx="304800" cy="304800"/>
          </a:xfrm>
          <a:prstGeom prst="rect">
            <a:avLst/>
          </a:prstGeom>
        </p:spPr>
      </p:pic>
    </p:spTree>
  </p:cSld>
  <p:clrMapOvr>
    <a:masterClrMapping/>
  </p:clrMapOvr>
  <p:transition spd="med" advClick="0" advTm="18000">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813816"/>
          </a:xfrm>
        </p:spPr>
        <p:txBody>
          <a:bodyPr>
            <a:normAutofit/>
          </a:bodyPr>
          <a:lstStyle/>
          <a:p>
            <a:pPr algn="ctr"/>
            <a:r>
              <a:rPr lang="en-US" b="1" dirty="0" smtClean="0"/>
              <a:t>2017-18</a:t>
            </a:r>
            <a:endParaRPr lang="en-US" dirty="0"/>
          </a:p>
        </p:txBody>
      </p:sp>
      <p:sp>
        <p:nvSpPr>
          <p:cNvPr id="3" name="Content Placeholder 2"/>
          <p:cNvSpPr>
            <a:spLocks noGrp="1"/>
          </p:cNvSpPr>
          <p:nvPr>
            <p:ph idx="1"/>
          </p:nvPr>
        </p:nvSpPr>
        <p:spPr>
          <a:xfrm>
            <a:off x="342900" y="5181600"/>
            <a:ext cx="6172200" cy="3251200"/>
          </a:xfrm>
        </p:spPr>
        <p:txBody>
          <a:bodyPr>
            <a:normAutofit lnSpcReduction="10000"/>
          </a:bodyPr>
          <a:lstStyle/>
          <a:p>
            <a:r>
              <a:rPr lang="en-US" b="1" dirty="0" err="1" smtClean="0"/>
              <a:t>Amaraveerula</a:t>
            </a:r>
            <a:r>
              <a:rPr lang="en-US" b="1" dirty="0" smtClean="0"/>
              <a:t> </a:t>
            </a:r>
            <a:r>
              <a:rPr lang="en-US" b="1" dirty="0" err="1" smtClean="0"/>
              <a:t>Dinothsavam</a:t>
            </a:r>
            <a:endParaRPr lang="en-US" b="1" dirty="0" smtClean="0"/>
          </a:p>
          <a:p>
            <a:r>
              <a:rPr lang="en-US" dirty="0" smtClean="0"/>
              <a:t>In memory of “Police </a:t>
            </a:r>
            <a:r>
              <a:rPr lang="en-US" dirty="0" err="1" smtClean="0"/>
              <a:t>Amaraveerula</a:t>
            </a:r>
            <a:r>
              <a:rPr lang="en-US" dirty="0" smtClean="0"/>
              <a:t> </a:t>
            </a:r>
            <a:r>
              <a:rPr lang="en-US" dirty="0" err="1" smtClean="0"/>
              <a:t>Dinothsavam</a:t>
            </a:r>
            <a:r>
              <a:rPr lang="en-US" dirty="0" smtClean="0"/>
              <a:t>” Essay writing competition was conducted by the police department on 21</a:t>
            </a:r>
            <a:r>
              <a:rPr lang="en-US" baseline="30000" dirty="0" smtClean="0"/>
              <a:t>st</a:t>
            </a:r>
            <a:r>
              <a:rPr lang="en-US" dirty="0" smtClean="0"/>
              <a:t> competition were held our 10</a:t>
            </a:r>
            <a:r>
              <a:rPr lang="en-US" baseline="30000" dirty="0" smtClean="0"/>
              <a:t>th</a:t>
            </a:r>
            <a:r>
              <a:rPr lang="en-US" dirty="0" smtClean="0"/>
              <a:t> class student </a:t>
            </a:r>
            <a:r>
              <a:rPr lang="en-US" dirty="0" err="1" smtClean="0"/>
              <a:t>Kum</a:t>
            </a:r>
            <a:r>
              <a:rPr lang="en-US" dirty="0" smtClean="0"/>
              <a:t>. </a:t>
            </a:r>
            <a:r>
              <a:rPr lang="en-US" dirty="0" err="1" smtClean="0"/>
              <a:t>Varipilli</a:t>
            </a:r>
            <a:r>
              <a:rPr lang="en-US" dirty="0" smtClean="0"/>
              <a:t> </a:t>
            </a:r>
            <a:r>
              <a:rPr lang="en-US" dirty="0" err="1" smtClean="0"/>
              <a:t>Navya</a:t>
            </a:r>
            <a:r>
              <a:rPr lang="en-US" dirty="0" smtClean="0"/>
              <a:t> won 1</a:t>
            </a:r>
            <a:r>
              <a:rPr lang="en-US" baseline="30000" dirty="0" smtClean="0"/>
              <a:t>st</a:t>
            </a:r>
            <a:r>
              <a:rPr lang="en-US" dirty="0" smtClean="0"/>
              <a:t> Prize in Essay Writing Competition.</a:t>
            </a:r>
            <a:endParaRPr lang="en-US" b="1" i="1" dirty="0"/>
          </a:p>
        </p:txBody>
      </p:sp>
      <p:pic>
        <p:nvPicPr>
          <p:cNvPr id="4" name="Picture 3" descr="Amaraveerula di.JPG"/>
          <p:cNvPicPr>
            <a:picLocks noChangeAspect="1"/>
          </p:cNvPicPr>
          <p:nvPr/>
        </p:nvPicPr>
        <p:blipFill>
          <a:blip r:embed="rId3"/>
          <a:stretch>
            <a:fillRect/>
          </a:stretch>
        </p:blipFill>
        <p:spPr>
          <a:xfrm>
            <a:off x="2209800" y="1981200"/>
            <a:ext cx="2286000" cy="3072984"/>
          </a:xfrm>
          <a:prstGeom prst="rect">
            <a:avLst/>
          </a:prstGeom>
        </p:spPr>
      </p:pic>
      <p:pic>
        <p:nvPicPr>
          <p:cNvPr id="6" name="17  amaraverulu.mp3">
            <a:hlinkClick r:id="" action="ppaction://media"/>
          </p:cNvPr>
          <p:cNvPicPr>
            <a:picLocks noRot="1" noChangeAspect="1"/>
          </p:cNvPicPr>
          <p:nvPr>
            <a:audioFile r:link="rId1"/>
          </p:nvPr>
        </p:nvPicPr>
        <p:blipFill>
          <a:blip r:embed="rId4"/>
          <a:stretch>
            <a:fillRect/>
          </a:stretch>
        </p:blipFill>
        <p:spPr>
          <a:xfrm>
            <a:off x="457200" y="8458200"/>
            <a:ext cx="304800" cy="304800"/>
          </a:xfrm>
          <a:prstGeom prst="rect">
            <a:avLst/>
          </a:prstGeom>
        </p:spPr>
      </p:pic>
    </p:spTree>
  </p:cSld>
  <p:clrMapOvr>
    <a:masterClrMapping/>
  </p:clrMapOvr>
  <p:transition spd="med" advClick="0" advTm="18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585216"/>
          </a:xfrm>
        </p:spPr>
        <p:txBody>
          <a:bodyPr>
            <a:normAutofit fontScale="90000"/>
          </a:bodyPr>
          <a:lstStyle/>
          <a:p>
            <a:r>
              <a:rPr lang="en-US" sz="4800" b="1" dirty="0" smtClean="0"/>
              <a:t>“</a:t>
            </a:r>
            <a:r>
              <a:rPr lang="en-US" sz="4000" b="1" dirty="0" err="1" smtClean="0"/>
              <a:t>Badipilustondi</a:t>
            </a:r>
            <a:r>
              <a:rPr lang="en-US" sz="4000" b="1" dirty="0" smtClean="0"/>
              <a:t> - </a:t>
            </a:r>
            <a:r>
              <a:rPr lang="en-US" sz="4000" b="1" dirty="0" err="1" smtClean="0"/>
              <a:t>Badikosta</a:t>
            </a:r>
            <a:r>
              <a:rPr lang="en-US" sz="4000" b="1" dirty="0" smtClean="0"/>
              <a:t>”.</a:t>
            </a:r>
            <a:endParaRPr lang="en-US" sz="4800" dirty="0"/>
          </a:p>
        </p:txBody>
      </p:sp>
      <p:sp>
        <p:nvSpPr>
          <p:cNvPr id="3" name="Content Placeholder 2"/>
          <p:cNvSpPr>
            <a:spLocks noGrp="1"/>
          </p:cNvSpPr>
          <p:nvPr>
            <p:ph idx="1"/>
          </p:nvPr>
        </p:nvSpPr>
        <p:spPr>
          <a:xfrm>
            <a:off x="342900" y="1600200"/>
            <a:ext cx="6172200" cy="6832600"/>
          </a:xfrm>
        </p:spPr>
        <p:txBody>
          <a:bodyPr>
            <a:normAutofit/>
          </a:bodyPr>
          <a:lstStyle/>
          <a:p>
            <a:r>
              <a:rPr lang="en-US" b="1" dirty="0" smtClean="0"/>
              <a:t>Cycle Distribution – Cycle </a:t>
            </a:r>
            <a:r>
              <a:rPr lang="en-US" b="1" dirty="0" err="1" smtClean="0"/>
              <a:t>raly</a:t>
            </a:r>
            <a:r>
              <a:rPr lang="en-US" b="1" dirty="0" smtClean="0"/>
              <a:t> </a:t>
            </a:r>
            <a:r>
              <a:rPr lang="en-US" b="1" dirty="0" err="1" smtClean="0"/>
              <a:t>programme</a:t>
            </a:r>
            <a:r>
              <a:rPr lang="en-US" b="1" dirty="0" smtClean="0"/>
              <a:t>.</a:t>
            </a:r>
          </a:p>
          <a:p>
            <a:r>
              <a:rPr lang="en-US" b="1" dirty="0" smtClean="0"/>
              <a:t>“</a:t>
            </a:r>
            <a:r>
              <a:rPr lang="en-US" b="1" dirty="0" err="1" smtClean="0"/>
              <a:t>Badipilusthondi</a:t>
            </a:r>
            <a:r>
              <a:rPr lang="en-US" b="1" dirty="0" smtClean="0"/>
              <a:t> - </a:t>
            </a:r>
            <a:r>
              <a:rPr lang="en-US" b="1" dirty="0" err="1" smtClean="0"/>
              <a:t>Badikosta</a:t>
            </a:r>
            <a:r>
              <a:rPr lang="en-US" b="1" dirty="0" smtClean="0"/>
              <a:t>” </a:t>
            </a:r>
            <a:r>
              <a:rPr lang="en-US" b="1" dirty="0" err="1" smtClean="0"/>
              <a:t>programme</a:t>
            </a:r>
            <a:r>
              <a:rPr lang="en-US" b="1" dirty="0" smtClean="0"/>
              <a:t> was conducted in St. Ann’s Aided Girls High School on 14.06.17. at 10.A.M. on this occasion free cycle were distributed to 9</a:t>
            </a:r>
            <a:r>
              <a:rPr lang="en-US" b="1" baseline="30000" dirty="0" smtClean="0"/>
              <a:t>th</a:t>
            </a:r>
            <a:r>
              <a:rPr lang="en-US" b="1" dirty="0" smtClean="0"/>
              <a:t> class girl students.</a:t>
            </a:r>
            <a:endParaRPr lang="en-US" b="1" i="1" dirty="0"/>
          </a:p>
        </p:txBody>
      </p:sp>
      <p:pic>
        <p:nvPicPr>
          <p:cNvPr id="4" name="Picture 3" descr="Image (9).jpg"/>
          <p:cNvPicPr>
            <a:picLocks noChangeAspect="1"/>
          </p:cNvPicPr>
          <p:nvPr/>
        </p:nvPicPr>
        <p:blipFill>
          <a:blip r:embed="rId3" cstate="print"/>
          <a:stretch>
            <a:fillRect/>
          </a:stretch>
        </p:blipFill>
        <p:spPr>
          <a:xfrm>
            <a:off x="838200" y="5105401"/>
            <a:ext cx="5181600" cy="3519465"/>
          </a:xfrm>
          <a:prstGeom prst="rect">
            <a:avLst/>
          </a:prstGeom>
        </p:spPr>
      </p:pic>
      <p:pic>
        <p:nvPicPr>
          <p:cNvPr id="6" name="18  badipiluston.mp3">
            <a:hlinkClick r:id="" action="ppaction://media"/>
          </p:cNvPr>
          <p:cNvPicPr>
            <a:picLocks noRot="1" noChangeAspect="1"/>
          </p:cNvPicPr>
          <p:nvPr>
            <a:audioFile r:link="rId1"/>
          </p:nvPr>
        </p:nvPicPr>
        <p:blipFill>
          <a:blip r:embed="rId4"/>
          <a:stretch>
            <a:fillRect/>
          </a:stretch>
        </p:blipFill>
        <p:spPr>
          <a:xfrm>
            <a:off x="228600" y="8534400"/>
            <a:ext cx="304800" cy="304800"/>
          </a:xfrm>
          <a:prstGeom prst="rect">
            <a:avLst/>
          </a:prstGeom>
        </p:spPr>
      </p:pic>
    </p:spTree>
  </p:cSld>
  <p:clrMapOvr>
    <a:masterClrMapping/>
  </p:clrMapOvr>
  <p:transition spd="med" advClick="0" advTm="2100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sz="2400" dirty="0"/>
          </a:p>
        </p:txBody>
      </p:sp>
      <p:sp>
        <p:nvSpPr>
          <p:cNvPr id="3" name="Content Placeholder 2"/>
          <p:cNvSpPr>
            <a:spLocks noGrp="1"/>
          </p:cNvSpPr>
          <p:nvPr>
            <p:ph idx="1"/>
          </p:nvPr>
        </p:nvSpPr>
        <p:spPr>
          <a:xfrm>
            <a:off x="457200" y="4572000"/>
            <a:ext cx="6172200" cy="4023360"/>
          </a:xfrm>
        </p:spPr>
        <p:txBody>
          <a:bodyPr>
            <a:noAutofit/>
          </a:bodyPr>
          <a:lstStyle/>
          <a:p>
            <a:r>
              <a:rPr lang="en-US" sz="2000" b="1" i="1" dirty="0" smtClean="0"/>
              <a:t/>
            </a:r>
            <a:br>
              <a:rPr lang="en-US" sz="2000" b="1" i="1" dirty="0" smtClean="0"/>
            </a:br>
            <a:r>
              <a:rPr lang="en-US" sz="2000" b="1" dirty="0" smtClean="0"/>
              <a:t>	This </a:t>
            </a:r>
            <a:r>
              <a:rPr lang="en-US" sz="2000" b="1" dirty="0" err="1" smtClean="0"/>
              <a:t>Programme</a:t>
            </a:r>
            <a:r>
              <a:rPr lang="en-US" sz="2000" b="1" dirty="0" smtClean="0"/>
              <a:t> was organized by the St. Ann’s Aided Girls High School. Smt. P. </a:t>
            </a:r>
            <a:r>
              <a:rPr lang="en-US" sz="2000" b="1" dirty="0" err="1" smtClean="0"/>
              <a:t>Vani</a:t>
            </a:r>
            <a:r>
              <a:rPr lang="en-US" sz="2000" b="1" dirty="0" smtClean="0"/>
              <a:t> </a:t>
            </a:r>
            <a:r>
              <a:rPr lang="en-US" sz="2000" b="1" dirty="0" err="1" smtClean="0"/>
              <a:t>Geetha</a:t>
            </a:r>
            <a:r>
              <a:rPr lang="en-US" sz="2000" b="1" dirty="0" smtClean="0"/>
              <a:t> </a:t>
            </a:r>
            <a:r>
              <a:rPr lang="en-US" sz="2000" b="1" dirty="0" err="1" smtClean="0"/>
              <a:t>Kumari</a:t>
            </a:r>
            <a:r>
              <a:rPr lang="en-US" sz="2000" b="1" dirty="0" smtClean="0"/>
              <a:t> Kakinada Urban D.I. Kakinada M.L.A Sri </a:t>
            </a:r>
            <a:r>
              <a:rPr lang="en-US" sz="2000" b="1" dirty="0" err="1" smtClean="0"/>
              <a:t>Vanamadi</a:t>
            </a:r>
            <a:r>
              <a:rPr lang="en-US" sz="2000" b="1" dirty="0" smtClean="0"/>
              <a:t> </a:t>
            </a:r>
            <a:r>
              <a:rPr lang="en-US" sz="2000" b="1" dirty="0" err="1" smtClean="0"/>
              <a:t>Kondababu</a:t>
            </a:r>
            <a:r>
              <a:rPr lang="en-US" sz="2000" b="1" dirty="0" smtClean="0"/>
              <a:t> </a:t>
            </a:r>
            <a:r>
              <a:rPr lang="en-US" sz="2000" b="1" dirty="0" err="1" smtClean="0"/>
              <a:t>Garu</a:t>
            </a:r>
            <a:r>
              <a:rPr lang="en-US" sz="2000" b="1" dirty="0" smtClean="0"/>
              <a:t>, </a:t>
            </a:r>
            <a:r>
              <a:rPr lang="en-US" sz="2000" b="1" dirty="0" err="1" smtClean="0"/>
              <a:t>E.G.Dt</a:t>
            </a:r>
            <a:r>
              <a:rPr lang="en-US" sz="2000" b="1" dirty="0" smtClean="0"/>
              <a:t>. D.E.O Sri Abraham </a:t>
            </a:r>
            <a:r>
              <a:rPr lang="en-US" sz="2000" b="1" dirty="0" err="1" smtClean="0"/>
              <a:t>garu</a:t>
            </a:r>
            <a:r>
              <a:rPr lang="en-US" sz="2000" b="1" dirty="0" smtClean="0"/>
              <a:t>, School </a:t>
            </a:r>
            <a:r>
              <a:rPr lang="en-US" sz="2000" b="1" dirty="0" err="1" smtClean="0"/>
              <a:t>complx</a:t>
            </a:r>
            <a:r>
              <a:rPr lang="en-US" sz="2000" b="1" dirty="0" smtClean="0"/>
              <a:t> </a:t>
            </a:r>
            <a:r>
              <a:rPr lang="en-US" sz="2000" b="1" dirty="0" err="1" smtClean="0"/>
              <a:t>Headmistresa</a:t>
            </a:r>
            <a:r>
              <a:rPr lang="en-US" sz="2000" b="1" dirty="0" smtClean="0"/>
              <a:t>, Parents were attended on this occasion government-183 free cycles distributed to our 9</a:t>
            </a:r>
            <a:r>
              <a:rPr lang="en-US" sz="2000" b="1" baseline="30000" dirty="0" smtClean="0"/>
              <a:t>th</a:t>
            </a:r>
            <a:r>
              <a:rPr lang="en-US" sz="2000" b="1" dirty="0" smtClean="0"/>
              <a:t> class students. Higher officers advised to the students to utilize the facilities in all aspects. after this </a:t>
            </a:r>
            <a:r>
              <a:rPr lang="en-US" sz="2000" b="1" dirty="0" err="1" smtClean="0"/>
              <a:t>programme</a:t>
            </a:r>
            <a:r>
              <a:rPr lang="en-US" sz="2000" b="1" dirty="0" smtClean="0"/>
              <a:t> cycle </a:t>
            </a:r>
            <a:r>
              <a:rPr lang="en-US" sz="2000" b="1" dirty="0" err="1" smtClean="0"/>
              <a:t>raly</a:t>
            </a:r>
            <a:r>
              <a:rPr lang="en-US" sz="2000" b="1" dirty="0" smtClean="0"/>
              <a:t> was organized.</a:t>
            </a:r>
            <a:endParaRPr lang="en-US" sz="1800" dirty="0"/>
          </a:p>
        </p:txBody>
      </p:sp>
      <p:pic>
        <p:nvPicPr>
          <p:cNvPr id="5" name="Picture 4" descr="Image (8).jpg"/>
          <p:cNvPicPr>
            <a:picLocks noChangeAspect="1"/>
          </p:cNvPicPr>
          <p:nvPr/>
        </p:nvPicPr>
        <p:blipFill>
          <a:blip r:embed="rId2" cstate="print"/>
          <a:stretch>
            <a:fillRect/>
          </a:stretch>
        </p:blipFill>
        <p:spPr>
          <a:xfrm>
            <a:off x="457201" y="533400"/>
            <a:ext cx="6066379" cy="4038600"/>
          </a:xfrm>
          <a:prstGeom prst="rect">
            <a:avLst/>
          </a:prstGeom>
        </p:spPr>
      </p:pic>
    </p:spTree>
  </p:cSld>
  <p:clrMapOvr>
    <a:masterClrMapping/>
  </p:clrMapOvr>
  <p:transition spd="med" advClick="0" advTm="5000">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533400"/>
            <a:ext cx="6172200" cy="1066800"/>
          </a:xfrm>
        </p:spPr>
        <p:txBody>
          <a:bodyPr>
            <a:normAutofit/>
          </a:bodyPr>
          <a:lstStyle/>
          <a:p>
            <a:pPr algn="ctr"/>
            <a:r>
              <a:rPr lang="en-US" b="1" dirty="0" smtClean="0"/>
              <a:t>2013-14</a:t>
            </a:r>
            <a:endParaRPr lang="en-US" dirty="0"/>
          </a:p>
        </p:txBody>
      </p:sp>
      <p:sp>
        <p:nvSpPr>
          <p:cNvPr id="3" name="Content Placeholder 2"/>
          <p:cNvSpPr>
            <a:spLocks noGrp="1"/>
          </p:cNvSpPr>
          <p:nvPr>
            <p:ph idx="1"/>
          </p:nvPr>
        </p:nvSpPr>
        <p:spPr>
          <a:xfrm>
            <a:off x="342900" y="1676400"/>
            <a:ext cx="6172200" cy="7162800"/>
          </a:xfrm>
        </p:spPr>
        <p:txBody>
          <a:bodyPr>
            <a:normAutofit/>
          </a:bodyPr>
          <a:lstStyle/>
          <a:p>
            <a:r>
              <a:rPr lang="en-US" b="1" u="sng" dirty="0" smtClean="0"/>
              <a:t>Co-Curricular Activities </a:t>
            </a:r>
            <a:endParaRPr lang="en-US" u="sng" dirty="0" smtClean="0"/>
          </a:p>
          <a:p>
            <a:pPr>
              <a:buNone/>
            </a:pPr>
            <a:r>
              <a:rPr lang="en-US" b="1" dirty="0" smtClean="0"/>
              <a:t>		</a:t>
            </a:r>
            <a:r>
              <a:rPr lang="en-US" sz="2000" b="1" dirty="0" smtClean="0"/>
              <a:t>The Students of St. Ann’s Aided Girls High School had Participated in Easy Writing and Painting Competitions conducted by Jana </a:t>
            </a:r>
            <a:r>
              <a:rPr lang="en-US" sz="2000" b="1" dirty="0" err="1" smtClean="0"/>
              <a:t>Vignana</a:t>
            </a:r>
            <a:r>
              <a:rPr lang="en-US" sz="2000" b="1" dirty="0" smtClean="0"/>
              <a:t>  </a:t>
            </a:r>
            <a:r>
              <a:rPr lang="en-US" sz="2000" b="1" dirty="0" err="1" smtClean="0"/>
              <a:t>Vedika</a:t>
            </a:r>
            <a:r>
              <a:rPr lang="en-US" sz="2000" b="1" dirty="0" smtClean="0"/>
              <a:t> at M.S.N.C High School, Kakinada among 519 students participated in this competition from 43 Schools </a:t>
            </a:r>
            <a:r>
              <a:rPr lang="en-US" sz="2000" b="1" dirty="0" err="1" smtClean="0"/>
              <a:t>Kum</a:t>
            </a:r>
            <a:r>
              <a:rPr lang="en-US" sz="2000" b="1" dirty="0" smtClean="0"/>
              <a:t>. P.V. </a:t>
            </a:r>
            <a:r>
              <a:rPr lang="en-US" sz="2000" b="1" dirty="0" err="1" smtClean="0"/>
              <a:t>Swathi</a:t>
            </a:r>
            <a:r>
              <a:rPr lang="en-US" sz="2000" b="1" dirty="0" smtClean="0"/>
              <a:t> </a:t>
            </a:r>
            <a:r>
              <a:rPr lang="en-US" sz="2000" b="1" dirty="0" err="1" smtClean="0"/>
              <a:t>Sameera</a:t>
            </a:r>
            <a:r>
              <a:rPr lang="en-US" sz="2000" b="1" dirty="0" smtClean="0"/>
              <a:t> of our school won 1</a:t>
            </a:r>
            <a:r>
              <a:rPr lang="en-US" sz="2000" b="1" baseline="30000" dirty="0" smtClean="0"/>
              <a:t>st</a:t>
            </a:r>
            <a:r>
              <a:rPr lang="en-US" sz="2000" b="1" dirty="0" smtClean="0"/>
              <a:t> Prize.</a:t>
            </a:r>
            <a:endParaRPr lang="en-US" sz="2000" b="1" i="1" dirty="0" smtClean="0"/>
          </a:p>
          <a:p>
            <a:pPr>
              <a:buNone/>
            </a:pPr>
            <a:r>
              <a:rPr lang="en-US" sz="2000" b="1" dirty="0" smtClean="0"/>
              <a:t>	</a:t>
            </a:r>
            <a:endParaRPr lang="en-US" sz="2000" dirty="0"/>
          </a:p>
        </p:txBody>
      </p:sp>
      <p:pic>
        <p:nvPicPr>
          <p:cNvPr id="4" name="Picture 3" descr="Bio Diversity 01.jpg"/>
          <p:cNvPicPr>
            <a:picLocks noChangeAspect="1"/>
          </p:cNvPicPr>
          <p:nvPr/>
        </p:nvPicPr>
        <p:blipFill>
          <a:blip r:embed="rId4"/>
          <a:stretch>
            <a:fillRect/>
          </a:stretch>
        </p:blipFill>
        <p:spPr>
          <a:xfrm>
            <a:off x="609600" y="4800600"/>
            <a:ext cx="5562600" cy="3581400"/>
          </a:xfrm>
          <a:prstGeom prst="rect">
            <a:avLst/>
          </a:prstGeom>
          <a:ln>
            <a:noFill/>
          </a:ln>
          <a:effectLst>
            <a:outerShdw blurRad="50800" dist="139700" dir="9060000" sx="105000" sy="105000" algn="ctr" rotWithShape="0">
              <a:srgbClr val="000000">
                <a:alpha val="70000"/>
              </a:srgbClr>
            </a:outerShdw>
          </a:effectLst>
        </p:spPr>
      </p:pic>
      <p:pic>
        <p:nvPicPr>
          <p:cNvPr id="7" name="2  bio.mp3">
            <a:hlinkClick r:id="" action="ppaction://media"/>
          </p:cNvPr>
          <p:cNvPicPr>
            <a:picLocks noRot="1" noChangeAspect="1"/>
          </p:cNvPicPr>
          <p:nvPr>
            <a:audioFile r:link="rId1"/>
          </p:nvPr>
        </p:nvPicPr>
        <p:blipFill>
          <a:blip r:embed="rId5"/>
          <a:stretch>
            <a:fillRect/>
          </a:stretch>
        </p:blipFill>
        <p:spPr>
          <a:xfrm>
            <a:off x="304800" y="8839200"/>
            <a:ext cx="304800" cy="304800"/>
          </a:xfrm>
          <a:prstGeom prst="rect">
            <a:avLst/>
          </a:prstGeom>
        </p:spPr>
      </p:pic>
    </p:spTree>
  </p:cSld>
  <p:clrMapOvr>
    <a:masterClrMapping/>
  </p:clrMapOvr>
  <p:transition spd="med" advClick="0" advTm="22000">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661416"/>
          </a:xfrm>
        </p:spPr>
        <p:txBody>
          <a:bodyPr>
            <a:noAutofit/>
          </a:bodyPr>
          <a:lstStyle/>
          <a:p>
            <a:r>
              <a:rPr lang="en-US" sz="3600" dirty="0" err="1" smtClean="0"/>
              <a:t>Chekumuki</a:t>
            </a:r>
            <a:r>
              <a:rPr lang="en-US" sz="3600" dirty="0" smtClean="0"/>
              <a:t> Science Talent Test.</a:t>
            </a:r>
            <a:endParaRPr lang="en-US" sz="3600" dirty="0"/>
          </a:p>
        </p:txBody>
      </p:sp>
      <p:sp>
        <p:nvSpPr>
          <p:cNvPr id="3" name="Content Placeholder 2"/>
          <p:cNvSpPr>
            <a:spLocks noGrp="1"/>
          </p:cNvSpPr>
          <p:nvPr>
            <p:ph idx="1"/>
          </p:nvPr>
        </p:nvSpPr>
        <p:spPr>
          <a:xfrm>
            <a:off x="342900" y="1676400"/>
            <a:ext cx="6172200" cy="6756400"/>
          </a:xfrm>
        </p:spPr>
        <p:txBody>
          <a:bodyPr/>
          <a:lstStyle/>
          <a:p>
            <a:r>
              <a:rPr lang="en-US" b="1" dirty="0" err="1" smtClean="0"/>
              <a:t>Mandal</a:t>
            </a:r>
            <a:r>
              <a:rPr lang="en-US" b="1" dirty="0" smtClean="0"/>
              <a:t> level </a:t>
            </a:r>
            <a:r>
              <a:rPr lang="en-US" b="1" dirty="0" err="1" smtClean="0"/>
              <a:t>Chekumuki</a:t>
            </a:r>
            <a:r>
              <a:rPr lang="en-US" b="1" dirty="0" smtClean="0"/>
              <a:t> Science </a:t>
            </a:r>
            <a:r>
              <a:rPr lang="en-US" b="1" dirty="0" err="1" smtClean="0"/>
              <a:t>Telent</a:t>
            </a:r>
            <a:r>
              <a:rPr lang="en-US" b="1" dirty="0" smtClean="0"/>
              <a:t> Test was held on 17.07.17. In the competition 72 schools were participated. The students of St. Ann’s Aided Girls High School  won 1</a:t>
            </a:r>
            <a:r>
              <a:rPr lang="en-US" b="1" baseline="30000" dirty="0" smtClean="0"/>
              <a:t>st</a:t>
            </a:r>
            <a:r>
              <a:rPr lang="en-US" b="1" dirty="0" smtClean="0"/>
              <a:t> prize and qualified for State Level.</a:t>
            </a:r>
            <a:endParaRPr lang="en-US" b="1" i="1" dirty="0" smtClean="0"/>
          </a:p>
          <a:p>
            <a:endParaRPr lang="en-US" dirty="0"/>
          </a:p>
        </p:txBody>
      </p:sp>
      <p:pic>
        <p:nvPicPr>
          <p:cNvPr id="4" name="Picture 3" descr="chekumuki science.jpg"/>
          <p:cNvPicPr>
            <a:picLocks noChangeAspect="1"/>
          </p:cNvPicPr>
          <p:nvPr/>
        </p:nvPicPr>
        <p:blipFill>
          <a:blip r:embed="rId3" cstate="print"/>
          <a:stretch>
            <a:fillRect/>
          </a:stretch>
        </p:blipFill>
        <p:spPr>
          <a:xfrm>
            <a:off x="457200" y="4572000"/>
            <a:ext cx="5791200" cy="3864040"/>
          </a:xfrm>
          <a:prstGeom prst="rect">
            <a:avLst/>
          </a:prstGeom>
        </p:spPr>
      </p:pic>
      <p:pic>
        <p:nvPicPr>
          <p:cNvPr id="6" name="19  Chekumuki Tellent test.mp3">
            <a:hlinkClick r:id="" action="ppaction://media"/>
          </p:cNvPr>
          <p:cNvPicPr>
            <a:picLocks noRot="1" noChangeAspect="1"/>
          </p:cNvPicPr>
          <p:nvPr>
            <a:audioFile r:link="rId1"/>
          </p:nvPr>
        </p:nvPicPr>
        <p:blipFill>
          <a:blip r:embed="rId4"/>
          <a:stretch>
            <a:fillRect/>
          </a:stretch>
        </p:blipFill>
        <p:spPr>
          <a:xfrm>
            <a:off x="228600" y="8534400"/>
            <a:ext cx="304800" cy="304800"/>
          </a:xfrm>
          <a:prstGeom prst="rect">
            <a:avLst/>
          </a:prstGeom>
        </p:spPr>
      </p:pic>
    </p:spTree>
  </p:cSld>
  <p:clrMapOvr>
    <a:masterClrMapping/>
  </p:clrMapOvr>
  <p:transition spd="med" advClick="0" advTm="17000">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661416"/>
          </a:xfrm>
        </p:spPr>
        <p:txBody>
          <a:bodyPr>
            <a:normAutofit fontScale="90000"/>
          </a:bodyPr>
          <a:lstStyle/>
          <a:p>
            <a:r>
              <a:rPr lang="en-US" b="1" dirty="0" smtClean="0"/>
              <a:t>Vaccination </a:t>
            </a:r>
            <a:r>
              <a:rPr lang="en-US" b="1" dirty="0" err="1" smtClean="0"/>
              <a:t>Programme</a:t>
            </a:r>
            <a:r>
              <a:rPr lang="en-US" b="1" dirty="0" smtClean="0"/>
              <a:t>.</a:t>
            </a:r>
            <a:endParaRPr lang="en-US" dirty="0"/>
          </a:p>
        </p:txBody>
      </p:sp>
      <p:sp>
        <p:nvSpPr>
          <p:cNvPr id="3" name="Content Placeholder 2"/>
          <p:cNvSpPr>
            <a:spLocks noGrp="1"/>
          </p:cNvSpPr>
          <p:nvPr>
            <p:ph idx="1"/>
          </p:nvPr>
        </p:nvSpPr>
        <p:spPr>
          <a:xfrm>
            <a:off x="342900" y="1600200"/>
            <a:ext cx="6172200" cy="6832600"/>
          </a:xfrm>
        </p:spPr>
        <p:txBody>
          <a:bodyPr/>
          <a:lstStyle/>
          <a:p>
            <a:r>
              <a:rPr lang="en-US" dirty="0" smtClean="0"/>
              <a:t>Vaccination </a:t>
            </a:r>
            <a:r>
              <a:rPr lang="en-US" dirty="0" err="1" smtClean="0"/>
              <a:t>Programme</a:t>
            </a:r>
            <a:r>
              <a:rPr lang="en-US" dirty="0" smtClean="0"/>
              <a:t> was arranged in St. Ann’s Aided Girls High School, Kakinada on 01.08.17. Four teams @3 persons attended from Health Department on 31.07.2017 our school H.M rev. Sr. P. </a:t>
            </a:r>
            <a:r>
              <a:rPr lang="en-US" dirty="0" err="1" smtClean="0"/>
              <a:t>Nirmala</a:t>
            </a:r>
            <a:r>
              <a:rPr lang="en-US" dirty="0" smtClean="0"/>
              <a:t> </a:t>
            </a:r>
            <a:r>
              <a:rPr lang="en-US" dirty="0" err="1" smtClean="0"/>
              <a:t>Jyothi</a:t>
            </a:r>
            <a:r>
              <a:rPr lang="en-US" dirty="0" smtClean="0"/>
              <a:t> conducted parents meeting and explained about this </a:t>
            </a:r>
            <a:r>
              <a:rPr lang="en-US" dirty="0" err="1" smtClean="0"/>
              <a:t>programme</a:t>
            </a:r>
            <a:r>
              <a:rPr lang="en-US" dirty="0" smtClean="0"/>
              <a:t>, she advised them to take care from small pox, chicken pox, and utilized the vaccination </a:t>
            </a:r>
            <a:r>
              <a:rPr lang="en-US" dirty="0" err="1" smtClean="0"/>
              <a:t>programme</a:t>
            </a:r>
            <a:r>
              <a:rPr lang="en-US" dirty="0" smtClean="0"/>
              <a:t>. On that day itself 98% students were vaccinated and the remains students were vaccinated on 04.08.17. 100% students participated in this </a:t>
            </a:r>
            <a:r>
              <a:rPr lang="en-US" dirty="0" err="1" smtClean="0"/>
              <a:t>programme</a:t>
            </a:r>
            <a:r>
              <a:rPr lang="en-US" dirty="0" smtClean="0"/>
              <a:t>.</a:t>
            </a:r>
            <a:endParaRPr lang="en-US" dirty="0"/>
          </a:p>
        </p:txBody>
      </p:sp>
      <p:pic>
        <p:nvPicPr>
          <p:cNvPr id="5" name="20  vaccine.mp3">
            <a:hlinkClick r:id="" action="ppaction://media"/>
          </p:cNvPr>
          <p:cNvPicPr>
            <a:picLocks noRot="1" noChangeAspect="1"/>
          </p:cNvPicPr>
          <p:nvPr>
            <a:audioFile r:link="rId1"/>
          </p:nvPr>
        </p:nvPicPr>
        <p:blipFill>
          <a:blip r:embed="rId3"/>
          <a:stretch>
            <a:fillRect/>
          </a:stretch>
        </p:blipFill>
        <p:spPr>
          <a:xfrm>
            <a:off x="381000" y="8229600"/>
            <a:ext cx="304800" cy="304800"/>
          </a:xfrm>
          <a:prstGeom prst="rect">
            <a:avLst/>
          </a:prstGeom>
        </p:spPr>
      </p:pic>
    </p:spTree>
  </p:cSld>
  <p:clrMapOvr>
    <a:masterClrMapping/>
  </p:clrMapOvr>
  <p:transition spd="med" advClick="0" advTm="24000">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509016"/>
          </a:xfrm>
        </p:spPr>
        <p:txBody>
          <a:bodyPr>
            <a:noAutofit/>
          </a:bodyPr>
          <a:lstStyle/>
          <a:p>
            <a:r>
              <a:rPr lang="en-US" sz="3600" b="1" dirty="0" err="1" smtClean="0"/>
              <a:t>Swatcha</a:t>
            </a:r>
            <a:r>
              <a:rPr lang="en-US" sz="3600" b="1" dirty="0" smtClean="0"/>
              <a:t> </a:t>
            </a:r>
            <a:r>
              <a:rPr lang="en-US" sz="3600" b="1" dirty="0" err="1" smtClean="0"/>
              <a:t>Vidyalaya</a:t>
            </a:r>
            <a:r>
              <a:rPr lang="en-US" sz="3600" b="1" dirty="0" smtClean="0"/>
              <a:t> </a:t>
            </a:r>
            <a:r>
              <a:rPr lang="en-US" sz="3600" b="1" dirty="0" err="1" smtClean="0"/>
              <a:t>Vuthsavalu</a:t>
            </a:r>
            <a:r>
              <a:rPr lang="en-US" sz="3600" b="1" dirty="0" smtClean="0"/>
              <a:t>.</a:t>
            </a:r>
            <a:endParaRPr lang="en-US" sz="3600" dirty="0"/>
          </a:p>
        </p:txBody>
      </p:sp>
      <p:sp>
        <p:nvSpPr>
          <p:cNvPr id="3" name="Content Placeholder 2"/>
          <p:cNvSpPr>
            <a:spLocks noGrp="1"/>
          </p:cNvSpPr>
          <p:nvPr>
            <p:ph idx="1"/>
          </p:nvPr>
        </p:nvSpPr>
        <p:spPr>
          <a:xfrm>
            <a:off x="342900" y="1524000"/>
            <a:ext cx="6172200" cy="4343400"/>
          </a:xfrm>
        </p:spPr>
        <p:txBody>
          <a:bodyPr>
            <a:normAutofit/>
          </a:bodyPr>
          <a:lstStyle/>
          <a:p>
            <a:r>
              <a:rPr lang="en-US" sz="1800" b="1" dirty="0" smtClean="0"/>
              <a:t>“</a:t>
            </a:r>
            <a:r>
              <a:rPr lang="en-US" sz="1800" b="1" dirty="0" err="1" smtClean="0"/>
              <a:t>Swatchha</a:t>
            </a:r>
            <a:r>
              <a:rPr lang="en-US" sz="1800" b="1" dirty="0" smtClean="0"/>
              <a:t> </a:t>
            </a:r>
            <a:r>
              <a:rPr lang="en-US" sz="1800" b="1" dirty="0" err="1" smtClean="0"/>
              <a:t>vidyalaya</a:t>
            </a:r>
            <a:r>
              <a:rPr lang="en-US" sz="1800" b="1" dirty="0" smtClean="0"/>
              <a:t> </a:t>
            </a:r>
            <a:r>
              <a:rPr lang="en-US" sz="1800" b="1" dirty="0" err="1" smtClean="0"/>
              <a:t>vuthsavalu</a:t>
            </a:r>
            <a:r>
              <a:rPr lang="en-US" sz="1800" b="1" dirty="0" smtClean="0"/>
              <a:t>” were conducted by our H.M Rev. Sr. P. </a:t>
            </a:r>
            <a:r>
              <a:rPr lang="en-US" sz="1800" b="1" dirty="0" err="1" smtClean="0"/>
              <a:t>Nirmala</a:t>
            </a:r>
            <a:r>
              <a:rPr lang="en-US" sz="1800" b="1" dirty="0" smtClean="0"/>
              <a:t> </a:t>
            </a:r>
            <a:r>
              <a:rPr lang="en-US" sz="1800" b="1" dirty="0" err="1" smtClean="0"/>
              <a:t>Jyothi</a:t>
            </a:r>
            <a:r>
              <a:rPr lang="en-US" sz="1800" b="1" dirty="0" smtClean="0"/>
              <a:t>  from 01.09.017. to 05.09.17. In St. Ann’s Aided Girls High School.</a:t>
            </a:r>
            <a:endParaRPr lang="en-US" sz="1800" b="1" i="1" dirty="0" smtClean="0"/>
          </a:p>
          <a:p>
            <a:r>
              <a:rPr lang="en-US" sz="1800" dirty="0" smtClean="0"/>
              <a:t>She was Conducted parents meeting on 01.09.17. and explained about this </a:t>
            </a:r>
            <a:r>
              <a:rPr lang="en-US" sz="1800" dirty="0" err="1" smtClean="0"/>
              <a:t>programme</a:t>
            </a:r>
            <a:r>
              <a:rPr lang="en-US" sz="1800" dirty="0" smtClean="0"/>
              <a:t> “</a:t>
            </a:r>
            <a:r>
              <a:rPr lang="en-US" sz="1800" dirty="0" err="1" smtClean="0"/>
              <a:t>Swatchha</a:t>
            </a:r>
            <a:r>
              <a:rPr lang="en-US" sz="1800" dirty="0" smtClean="0"/>
              <a:t>  Oath” taken by students , As per the government orders, day wise </a:t>
            </a:r>
            <a:r>
              <a:rPr lang="en-US" sz="1400" dirty="0" err="1" smtClean="0"/>
              <a:t>programmes</a:t>
            </a:r>
            <a:r>
              <a:rPr lang="en-US" sz="1400" dirty="0" smtClean="0"/>
              <a:t> </a:t>
            </a:r>
            <a:r>
              <a:rPr lang="en-US" sz="1800" dirty="0" smtClean="0"/>
              <a:t>were conducted, They were such as </a:t>
            </a:r>
            <a:r>
              <a:rPr lang="en-US" sz="1800" dirty="0" err="1" smtClean="0"/>
              <a:t>Vanamahotsavam</a:t>
            </a:r>
            <a:r>
              <a:rPr lang="en-US" sz="1800" dirty="0" smtClean="0"/>
              <a:t>, Plantation, Cleaning, of class rooms, Play grounds, disposing the old and waste material and also conducted and different competitions about “</a:t>
            </a:r>
            <a:r>
              <a:rPr lang="en-US" sz="1800" dirty="0" err="1" smtClean="0"/>
              <a:t>Swatchhata</a:t>
            </a:r>
            <a:r>
              <a:rPr lang="en-US" sz="1800" dirty="0" smtClean="0"/>
              <a:t> essay writing, Drawing, Debate, Painting. </a:t>
            </a:r>
            <a:r>
              <a:rPr lang="en-US" sz="1800" dirty="0" err="1" smtClean="0"/>
              <a:t>Smt.P.Vani</a:t>
            </a:r>
            <a:r>
              <a:rPr lang="en-US" sz="1800" dirty="0" smtClean="0"/>
              <a:t> </a:t>
            </a:r>
            <a:r>
              <a:rPr lang="en-US" sz="1800" dirty="0" err="1" smtClean="0"/>
              <a:t>Geetha</a:t>
            </a:r>
            <a:r>
              <a:rPr lang="en-US" sz="1800" dirty="0" smtClean="0"/>
              <a:t> </a:t>
            </a:r>
            <a:r>
              <a:rPr lang="en-US" sz="1800" dirty="0" err="1" smtClean="0"/>
              <a:t>Kumari</a:t>
            </a:r>
            <a:r>
              <a:rPr lang="en-US" sz="1800" dirty="0" smtClean="0"/>
              <a:t> Deputy Inspector of Schools Inspected our </a:t>
            </a:r>
            <a:r>
              <a:rPr lang="en-US" sz="1800" dirty="0" err="1" smtClean="0"/>
              <a:t>programme</a:t>
            </a:r>
            <a:r>
              <a:rPr lang="en-US" sz="1800" dirty="0" smtClean="0"/>
              <a:t> and appreciated our H.M Rev. Sr. P. </a:t>
            </a:r>
            <a:r>
              <a:rPr lang="en-US" sz="1800" dirty="0" err="1" smtClean="0"/>
              <a:t>Nirmala</a:t>
            </a:r>
            <a:r>
              <a:rPr lang="en-US" sz="1800" dirty="0" smtClean="0"/>
              <a:t> </a:t>
            </a:r>
            <a:r>
              <a:rPr lang="en-US" sz="1800" dirty="0" err="1" smtClean="0"/>
              <a:t>Jyothi</a:t>
            </a:r>
            <a:r>
              <a:rPr lang="en-US" sz="1800" dirty="0" smtClean="0"/>
              <a:t>. And distributed the prizes to the winners.</a:t>
            </a:r>
            <a:endParaRPr lang="en-US" sz="1800" dirty="0"/>
          </a:p>
        </p:txBody>
      </p:sp>
      <p:pic>
        <p:nvPicPr>
          <p:cNvPr id="4" name="Picture 3" descr="swatcha vidyalaya.jpg"/>
          <p:cNvPicPr>
            <a:picLocks noChangeAspect="1"/>
          </p:cNvPicPr>
          <p:nvPr/>
        </p:nvPicPr>
        <p:blipFill>
          <a:blip r:embed="rId3" cstate="print"/>
          <a:stretch>
            <a:fillRect/>
          </a:stretch>
        </p:blipFill>
        <p:spPr>
          <a:xfrm>
            <a:off x="838200" y="5867400"/>
            <a:ext cx="5257800" cy="2804160"/>
          </a:xfrm>
          <a:prstGeom prst="rect">
            <a:avLst/>
          </a:prstGeom>
        </p:spPr>
      </p:pic>
      <p:pic>
        <p:nvPicPr>
          <p:cNvPr id="7" name="Swatcha vidyalaya utsavalu.mp3">
            <a:hlinkClick r:id="" action="ppaction://media"/>
          </p:cNvPr>
          <p:cNvPicPr>
            <a:picLocks noRot="1" noChangeAspect="1"/>
          </p:cNvPicPr>
          <p:nvPr>
            <a:audioFile r:link="rId1"/>
          </p:nvPr>
        </p:nvPicPr>
        <p:blipFill>
          <a:blip r:embed="rId4"/>
          <a:stretch>
            <a:fillRect/>
          </a:stretch>
        </p:blipFill>
        <p:spPr>
          <a:xfrm>
            <a:off x="228600" y="8458200"/>
            <a:ext cx="304800" cy="304800"/>
          </a:xfrm>
          <a:prstGeom prst="rect">
            <a:avLst/>
          </a:prstGeom>
        </p:spPr>
      </p:pic>
    </p:spTree>
  </p:cSld>
  <p:clrMapOvr>
    <a:masterClrMapping/>
  </p:clrMapOvr>
  <p:transition spd="med" advClick="0" advTm="8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38784"/>
            <a:ext cx="6172200" cy="737616"/>
          </a:xfrm>
        </p:spPr>
        <p:txBody>
          <a:bodyPr>
            <a:normAutofit fontScale="90000"/>
          </a:bodyPr>
          <a:lstStyle/>
          <a:p>
            <a:r>
              <a:rPr lang="en-US" b="1" dirty="0" smtClean="0"/>
              <a:t>Kala </a:t>
            </a:r>
            <a:r>
              <a:rPr lang="en-US" b="1" dirty="0" err="1" smtClean="0"/>
              <a:t>Utsavalu</a:t>
            </a:r>
            <a:r>
              <a:rPr lang="en-US" b="1" dirty="0" smtClean="0"/>
              <a:t>.</a:t>
            </a:r>
            <a:endParaRPr lang="en-US" dirty="0"/>
          </a:p>
        </p:txBody>
      </p:sp>
      <p:sp>
        <p:nvSpPr>
          <p:cNvPr id="3" name="Content Placeholder 2"/>
          <p:cNvSpPr>
            <a:spLocks noGrp="1"/>
          </p:cNvSpPr>
          <p:nvPr>
            <p:ph idx="1"/>
          </p:nvPr>
        </p:nvSpPr>
        <p:spPr>
          <a:xfrm>
            <a:off x="342900" y="1676400"/>
            <a:ext cx="6172200" cy="3962400"/>
          </a:xfrm>
        </p:spPr>
        <p:txBody>
          <a:bodyPr>
            <a:normAutofit fontScale="92500"/>
          </a:bodyPr>
          <a:lstStyle/>
          <a:p>
            <a:r>
              <a:rPr lang="en-US" dirty="0" smtClean="0"/>
              <a:t>Our District Educational Department of </a:t>
            </a:r>
            <a:r>
              <a:rPr lang="en-US" dirty="0" err="1" smtClean="0"/>
              <a:t>E.G.Dist</a:t>
            </a:r>
            <a:r>
              <a:rPr lang="en-US" dirty="0" smtClean="0"/>
              <a:t>. conducted the competition of       ” Kala </a:t>
            </a:r>
            <a:r>
              <a:rPr lang="en-US" dirty="0" err="1" smtClean="0"/>
              <a:t>Utsavalu</a:t>
            </a:r>
            <a:r>
              <a:rPr lang="en-US" dirty="0" smtClean="0"/>
              <a:t>” at P.R Girls High School on 01.11.2017. This </a:t>
            </a:r>
            <a:r>
              <a:rPr lang="en-US" dirty="0" err="1" smtClean="0"/>
              <a:t>Programme</a:t>
            </a:r>
            <a:r>
              <a:rPr lang="en-US" dirty="0" smtClean="0"/>
              <a:t> was conducted by the District Educational officer Sri. Abraham </a:t>
            </a:r>
            <a:r>
              <a:rPr lang="en-US" dirty="0" err="1" smtClean="0"/>
              <a:t>Garu</a:t>
            </a:r>
            <a:r>
              <a:rPr lang="en-US" dirty="0" smtClean="0"/>
              <a:t> and Deputy Educational Officer Sri. L. </a:t>
            </a:r>
            <a:r>
              <a:rPr lang="en-US" dirty="0" err="1" smtClean="0"/>
              <a:t>GaneshBabu</a:t>
            </a:r>
            <a:r>
              <a:rPr lang="en-US" dirty="0" smtClean="0"/>
              <a:t> </a:t>
            </a:r>
            <a:r>
              <a:rPr lang="en-US" dirty="0" err="1" smtClean="0"/>
              <a:t>Garu</a:t>
            </a:r>
            <a:r>
              <a:rPr lang="en-US" dirty="0" smtClean="0"/>
              <a:t>. In that Competition St. Ann’s Aided Girls High School  won 1</a:t>
            </a:r>
            <a:r>
              <a:rPr lang="en-US" baseline="30000" dirty="0" smtClean="0"/>
              <a:t>st</a:t>
            </a:r>
            <a:r>
              <a:rPr lang="en-US" dirty="0" smtClean="0"/>
              <a:t> prize in “</a:t>
            </a:r>
            <a:r>
              <a:rPr lang="en-US" dirty="0" err="1" smtClean="0"/>
              <a:t>Brunda</a:t>
            </a:r>
            <a:r>
              <a:rPr lang="en-US" dirty="0" smtClean="0"/>
              <a:t> </a:t>
            </a:r>
            <a:r>
              <a:rPr lang="en-US" dirty="0" err="1" smtClean="0"/>
              <a:t>Nrutyam</a:t>
            </a:r>
            <a:r>
              <a:rPr lang="en-US" dirty="0" smtClean="0"/>
              <a:t>” and selected for the National level.</a:t>
            </a:r>
            <a:endParaRPr lang="en-US" dirty="0"/>
          </a:p>
        </p:txBody>
      </p:sp>
      <p:pic>
        <p:nvPicPr>
          <p:cNvPr id="4" name="Picture 3" descr="kala vustavalu.jpg"/>
          <p:cNvPicPr>
            <a:picLocks noChangeAspect="1"/>
          </p:cNvPicPr>
          <p:nvPr/>
        </p:nvPicPr>
        <p:blipFill>
          <a:blip r:embed="rId3" cstate="print"/>
          <a:stretch>
            <a:fillRect/>
          </a:stretch>
        </p:blipFill>
        <p:spPr>
          <a:xfrm>
            <a:off x="685800" y="5715001"/>
            <a:ext cx="5638800" cy="2860675"/>
          </a:xfrm>
          <a:prstGeom prst="rect">
            <a:avLst/>
          </a:prstGeom>
        </p:spPr>
      </p:pic>
      <p:pic>
        <p:nvPicPr>
          <p:cNvPr id="6" name="22 kala.mp3">
            <a:hlinkClick r:id="" action="ppaction://media"/>
          </p:cNvPr>
          <p:cNvPicPr>
            <a:picLocks noRot="1" noChangeAspect="1"/>
          </p:cNvPicPr>
          <p:nvPr>
            <a:audioFile r:link="rId1"/>
          </p:nvPr>
        </p:nvPicPr>
        <p:blipFill>
          <a:blip r:embed="rId4"/>
          <a:stretch>
            <a:fillRect/>
          </a:stretch>
        </p:blipFill>
        <p:spPr>
          <a:xfrm>
            <a:off x="381000" y="8458200"/>
            <a:ext cx="304800" cy="304800"/>
          </a:xfrm>
          <a:prstGeom prst="rect">
            <a:avLst/>
          </a:prstGeom>
        </p:spPr>
      </p:pic>
    </p:spTree>
  </p:cSld>
  <p:clrMapOvr>
    <a:masterClrMapping/>
  </p:clrMapOvr>
  <p:transition spd="med" advClick="0" advTm="19000">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737616"/>
          </a:xfrm>
        </p:spPr>
        <p:txBody>
          <a:bodyPr>
            <a:normAutofit fontScale="90000"/>
          </a:bodyPr>
          <a:lstStyle/>
          <a:p>
            <a:r>
              <a:rPr lang="en-US" b="1" dirty="0" smtClean="0"/>
              <a:t>Swatch Bharat.</a:t>
            </a:r>
            <a:endParaRPr lang="en-US" dirty="0"/>
          </a:p>
        </p:txBody>
      </p:sp>
      <p:sp>
        <p:nvSpPr>
          <p:cNvPr id="3" name="Content Placeholder 2"/>
          <p:cNvSpPr>
            <a:spLocks noGrp="1"/>
          </p:cNvSpPr>
          <p:nvPr>
            <p:ph idx="1"/>
          </p:nvPr>
        </p:nvSpPr>
        <p:spPr>
          <a:xfrm>
            <a:off x="381000" y="1905000"/>
            <a:ext cx="6172200" cy="3505200"/>
          </a:xfrm>
        </p:spPr>
        <p:txBody>
          <a:bodyPr>
            <a:normAutofit/>
          </a:bodyPr>
          <a:lstStyle/>
          <a:p>
            <a:r>
              <a:rPr lang="en-US" sz="2200" dirty="0" smtClean="0"/>
              <a:t>On the Occasion of “Swatch </a:t>
            </a:r>
            <a:r>
              <a:rPr lang="en-US" sz="2200" dirty="0" err="1" smtClean="0"/>
              <a:t>Vidyalaya</a:t>
            </a:r>
            <a:r>
              <a:rPr lang="en-US" sz="2200" dirty="0" smtClean="0"/>
              <a:t> </a:t>
            </a:r>
            <a:r>
              <a:rPr lang="en-US" sz="2200" dirty="0" err="1" smtClean="0"/>
              <a:t>Utsavalu</a:t>
            </a:r>
            <a:r>
              <a:rPr lang="en-US" sz="2200" dirty="0" smtClean="0"/>
              <a:t>” Competition were held by the Forest Department. In this competition P. Kanaka </a:t>
            </a:r>
            <a:r>
              <a:rPr lang="en-US" sz="2200" dirty="0" err="1" smtClean="0"/>
              <a:t>Mahalakshmi</a:t>
            </a:r>
            <a:r>
              <a:rPr lang="en-US" sz="2200" dirty="0" smtClean="0"/>
              <a:t> 10</a:t>
            </a:r>
            <a:r>
              <a:rPr lang="en-US" sz="2200" baseline="30000" dirty="0" smtClean="0"/>
              <a:t>th</a:t>
            </a:r>
            <a:r>
              <a:rPr lang="en-US" sz="2200" dirty="0" smtClean="0"/>
              <a:t> class student won second prize in Essay writing </a:t>
            </a:r>
            <a:r>
              <a:rPr lang="en-US" sz="2200" dirty="0" err="1" smtClean="0"/>
              <a:t>Kum</a:t>
            </a:r>
            <a:r>
              <a:rPr lang="en-US" sz="2200" dirty="0" smtClean="0"/>
              <a:t>. S. </a:t>
            </a:r>
            <a:r>
              <a:rPr lang="en-US" sz="2200" dirty="0" err="1" smtClean="0"/>
              <a:t>Sravya</a:t>
            </a:r>
            <a:r>
              <a:rPr lang="en-US" sz="2200" dirty="0" smtClean="0"/>
              <a:t> 10</a:t>
            </a:r>
            <a:r>
              <a:rPr lang="en-US" sz="2200" baseline="30000" dirty="0" smtClean="0"/>
              <a:t>th</a:t>
            </a:r>
            <a:r>
              <a:rPr lang="en-US" sz="2200" dirty="0" smtClean="0"/>
              <a:t> class student won 1</a:t>
            </a:r>
            <a:r>
              <a:rPr lang="en-US" sz="2200" baseline="30000" dirty="0" smtClean="0"/>
              <a:t>st</a:t>
            </a:r>
            <a:r>
              <a:rPr lang="en-US" sz="2200" dirty="0" smtClean="0"/>
              <a:t> prize in Painting competition they received the prizes on 04.11.17. at </a:t>
            </a:r>
            <a:r>
              <a:rPr lang="en-US" sz="2200" dirty="0" err="1" smtClean="0"/>
              <a:t>Nagaravanam</a:t>
            </a:r>
            <a:r>
              <a:rPr lang="en-US" sz="2200" dirty="0" smtClean="0"/>
              <a:t> </a:t>
            </a:r>
            <a:r>
              <a:rPr lang="en-US" sz="2200" dirty="0" err="1" smtClean="0"/>
              <a:t>rajamundry</a:t>
            </a:r>
            <a:r>
              <a:rPr lang="en-US" sz="2200" dirty="0" smtClean="0"/>
              <a:t> by Respected M.P </a:t>
            </a:r>
            <a:r>
              <a:rPr lang="en-US" sz="2200" dirty="0" err="1" smtClean="0"/>
              <a:t>Sri.Nimmakayala</a:t>
            </a:r>
            <a:r>
              <a:rPr lang="en-US" sz="2200" dirty="0" smtClean="0"/>
              <a:t> China </a:t>
            </a:r>
            <a:r>
              <a:rPr lang="en-US" sz="2200" dirty="0" err="1" smtClean="0"/>
              <a:t>Rajappa</a:t>
            </a:r>
            <a:r>
              <a:rPr lang="en-US" sz="2200" dirty="0" smtClean="0"/>
              <a:t> and Respected M.P. Sri </a:t>
            </a:r>
            <a:r>
              <a:rPr lang="en-US" sz="2200" dirty="0" err="1" smtClean="0"/>
              <a:t>Murali</a:t>
            </a:r>
            <a:r>
              <a:rPr lang="en-US" sz="2200" dirty="0" smtClean="0"/>
              <a:t> Mohan</a:t>
            </a:r>
            <a:r>
              <a:rPr lang="en-US" dirty="0" smtClean="0"/>
              <a:t>. </a:t>
            </a:r>
            <a:endParaRPr lang="en-US" dirty="0"/>
          </a:p>
        </p:txBody>
      </p:sp>
      <p:pic>
        <p:nvPicPr>
          <p:cNvPr id="4" name="Picture 3" descr="swatch bharath 2.jpg"/>
          <p:cNvPicPr>
            <a:picLocks noChangeAspect="1"/>
          </p:cNvPicPr>
          <p:nvPr/>
        </p:nvPicPr>
        <p:blipFill>
          <a:blip r:embed="rId3" cstate="print"/>
          <a:stretch>
            <a:fillRect/>
          </a:stretch>
        </p:blipFill>
        <p:spPr>
          <a:xfrm>
            <a:off x="838200" y="5486401"/>
            <a:ext cx="5181600" cy="3169468"/>
          </a:xfrm>
          <a:prstGeom prst="rect">
            <a:avLst/>
          </a:prstGeom>
        </p:spPr>
      </p:pic>
      <p:pic>
        <p:nvPicPr>
          <p:cNvPr id="6" name="23  swatchh.mp3">
            <a:hlinkClick r:id="" action="ppaction://media"/>
          </p:cNvPr>
          <p:cNvPicPr>
            <a:picLocks noRot="1" noChangeAspect="1"/>
          </p:cNvPicPr>
          <p:nvPr>
            <a:audioFile r:link="rId1"/>
          </p:nvPr>
        </p:nvPicPr>
        <p:blipFill>
          <a:blip r:embed="rId4"/>
          <a:stretch>
            <a:fillRect/>
          </a:stretch>
        </p:blipFill>
        <p:spPr>
          <a:xfrm>
            <a:off x="304800" y="7239000"/>
            <a:ext cx="304800" cy="304800"/>
          </a:xfrm>
          <a:prstGeom prst="rect">
            <a:avLst/>
          </a:prstGeom>
        </p:spPr>
      </p:pic>
    </p:spTree>
  </p:cSld>
  <p:clrMapOvr>
    <a:masterClrMapping/>
  </p:clrMapOvr>
  <p:transition spd="med" advClick="0" advTm="16000">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813816"/>
          </a:xfrm>
        </p:spPr>
        <p:txBody>
          <a:bodyPr>
            <a:normAutofit/>
          </a:bodyPr>
          <a:lstStyle/>
          <a:p>
            <a:r>
              <a:rPr lang="en-US" dirty="0" smtClean="0"/>
              <a:t>Annual Inspection.</a:t>
            </a:r>
            <a:endParaRPr lang="en-US" dirty="0"/>
          </a:p>
        </p:txBody>
      </p:sp>
      <p:sp>
        <p:nvSpPr>
          <p:cNvPr id="3" name="Content Placeholder 2"/>
          <p:cNvSpPr>
            <a:spLocks noGrp="1"/>
          </p:cNvSpPr>
          <p:nvPr>
            <p:ph idx="1"/>
          </p:nvPr>
        </p:nvSpPr>
        <p:spPr>
          <a:xfrm>
            <a:off x="342900" y="1752600"/>
            <a:ext cx="6172200" cy="3886200"/>
          </a:xfrm>
        </p:spPr>
        <p:txBody>
          <a:bodyPr>
            <a:normAutofit/>
          </a:bodyPr>
          <a:lstStyle/>
          <a:p>
            <a:r>
              <a:rPr lang="en-US" sz="1600" b="1" dirty="0" smtClean="0"/>
              <a:t>Annual Inspection on 16.11.17 annual inspection was conducted by Educational Dept. of </a:t>
            </a:r>
            <a:r>
              <a:rPr lang="en-US" sz="1600" b="1" dirty="0" err="1" smtClean="0"/>
              <a:t>E.G.Dist</a:t>
            </a:r>
            <a:r>
              <a:rPr lang="en-US" sz="1600" b="1" dirty="0" smtClean="0"/>
              <a:t>. Kakinada. in St. Ann’ s Aided Girls High School </a:t>
            </a:r>
            <a:r>
              <a:rPr lang="en-US" sz="1600" b="1" dirty="0" err="1" smtClean="0"/>
              <a:t>Dy.E.O</a:t>
            </a:r>
            <a:r>
              <a:rPr lang="en-US" sz="1600" b="1" dirty="0" smtClean="0"/>
              <a:t> Sri. </a:t>
            </a:r>
            <a:r>
              <a:rPr lang="en-US" sz="1600" b="1" dirty="0" err="1" smtClean="0"/>
              <a:t>Ganesh</a:t>
            </a:r>
            <a:r>
              <a:rPr lang="en-US" sz="1600" b="1" dirty="0" smtClean="0"/>
              <a:t> </a:t>
            </a:r>
            <a:r>
              <a:rPr lang="en-US" sz="1600" b="1" dirty="0" err="1" smtClean="0"/>
              <a:t>Babu</a:t>
            </a:r>
            <a:r>
              <a:rPr lang="en-US" sz="1600" b="1" dirty="0" smtClean="0"/>
              <a:t> </a:t>
            </a:r>
            <a:r>
              <a:rPr lang="en-US" sz="1600" b="1" dirty="0" err="1" smtClean="0"/>
              <a:t>garu</a:t>
            </a:r>
            <a:r>
              <a:rPr lang="en-US" sz="1600" b="1" dirty="0" smtClean="0"/>
              <a:t>, and High School </a:t>
            </a:r>
            <a:r>
              <a:rPr lang="en-US" sz="1600" b="1" dirty="0" err="1" smtClean="0"/>
              <a:t>Gazetted</a:t>
            </a:r>
            <a:r>
              <a:rPr lang="en-US" sz="1600" b="1" dirty="0" smtClean="0"/>
              <a:t> Head masters were inspected. As per the procedure they arrived at 9.00 A.M and Inspected from Assembly to till evening at 7.30 P.M. They observed class wise and subject wise teachers. 2 students they verified all the records, registers maintained by the school  at  5.00 P.M. Mass Drill, Pyramids, Cultural </a:t>
            </a:r>
            <a:r>
              <a:rPr lang="en-US" sz="1600" b="1" dirty="0" err="1" smtClean="0"/>
              <a:t>programmes</a:t>
            </a:r>
            <a:r>
              <a:rPr lang="en-US" sz="1600" b="1" dirty="0" smtClean="0"/>
              <a:t> were performed by the students and observed under the president ship of Sri. </a:t>
            </a:r>
            <a:r>
              <a:rPr lang="en-US" sz="1600" b="1" dirty="0" err="1" smtClean="0"/>
              <a:t>Ganesh</a:t>
            </a:r>
            <a:r>
              <a:rPr lang="en-US" sz="1600" b="1" dirty="0" smtClean="0"/>
              <a:t> </a:t>
            </a:r>
            <a:r>
              <a:rPr lang="en-US" sz="1600" b="1" dirty="0" err="1" smtClean="0"/>
              <a:t>Babu</a:t>
            </a:r>
            <a:r>
              <a:rPr lang="en-US" sz="1600" b="1" dirty="0" smtClean="0"/>
              <a:t> </a:t>
            </a:r>
            <a:r>
              <a:rPr lang="en-US" sz="1600" b="1" dirty="0" err="1" smtClean="0"/>
              <a:t>garu</a:t>
            </a:r>
            <a:r>
              <a:rPr lang="en-US" sz="1600" b="1" dirty="0" smtClean="0"/>
              <a:t>, The Staff meeting was conducted and the panel Inspectors expressed their </a:t>
            </a:r>
            <a:r>
              <a:rPr lang="en-US" sz="1600" b="1" dirty="0" err="1" smtClean="0"/>
              <a:t>openion</a:t>
            </a:r>
            <a:r>
              <a:rPr lang="en-US" sz="1600" b="1" dirty="0" smtClean="0"/>
              <a:t> about the school and also gave their suggestions to keep up the reputation of the </a:t>
            </a:r>
            <a:r>
              <a:rPr lang="en-US" sz="1600" b="1" dirty="0" err="1" smtClean="0"/>
              <a:t>school.It</a:t>
            </a:r>
            <a:r>
              <a:rPr lang="en-US" sz="1600" b="1" dirty="0" smtClean="0"/>
              <a:t> is memorable event.</a:t>
            </a:r>
            <a:endParaRPr lang="en-US" sz="1600" b="1" i="1" dirty="0" smtClean="0"/>
          </a:p>
          <a:p>
            <a:endParaRPr lang="en-US" dirty="0"/>
          </a:p>
        </p:txBody>
      </p:sp>
      <p:pic>
        <p:nvPicPr>
          <p:cNvPr id="4" name="Picture 3" descr="annual inspection.jpg"/>
          <p:cNvPicPr>
            <a:picLocks noChangeAspect="1"/>
          </p:cNvPicPr>
          <p:nvPr/>
        </p:nvPicPr>
        <p:blipFill>
          <a:blip r:embed="rId3" cstate="print"/>
          <a:stretch>
            <a:fillRect/>
          </a:stretch>
        </p:blipFill>
        <p:spPr>
          <a:xfrm>
            <a:off x="838200" y="5486400"/>
            <a:ext cx="5257800" cy="3016675"/>
          </a:xfrm>
          <a:prstGeom prst="rect">
            <a:avLst/>
          </a:prstGeom>
        </p:spPr>
      </p:pic>
      <p:pic>
        <p:nvPicPr>
          <p:cNvPr id="6" name="24  inspection.mp3">
            <a:hlinkClick r:id="" action="ppaction://media"/>
          </p:cNvPr>
          <p:cNvPicPr>
            <a:picLocks noRot="1" noChangeAspect="1"/>
          </p:cNvPicPr>
          <p:nvPr>
            <a:audioFile r:link="rId1"/>
          </p:nvPr>
        </p:nvPicPr>
        <p:blipFill>
          <a:blip r:embed="rId4"/>
          <a:stretch>
            <a:fillRect/>
          </a:stretch>
        </p:blipFill>
        <p:spPr>
          <a:xfrm>
            <a:off x="228600" y="8458200"/>
            <a:ext cx="304800" cy="304800"/>
          </a:xfrm>
          <a:prstGeom prst="rect">
            <a:avLst/>
          </a:prstGeom>
        </p:spPr>
      </p:pic>
    </p:spTree>
  </p:cSld>
  <p:clrMapOvr>
    <a:masterClrMapping/>
  </p:clrMapOvr>
  <p:transition spd="med" advClick="0" advTm="28000">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737616"/>
          </a:xfrm>
        </p:spPr>
        <p:txBody>
          <a:bodyPr>
            <a:normAutofit fontScale="90000"/>
          </a:bodyPr>
          <a:lstStyle/>
          <a:p>
            <a:r>
              <a:rPr lang="en-US" dirty="0" smtClean="0"/>
              <a:t>Kala </a:t>
            </a:r>
            <a:r>
              <a:rPr lang="en-US" dirty="0" err="1" smtClean="0"/>
              <a:t>Utsavalu</a:t>
            </a:r>
            <a:r>
              <a:rPr lang="en-US" dirty="0" smtClean="0"/>
              <a:t>.</a:t>
            </a:r>
            <a:endParaRPr lang="en-US" dirty="0"/>
          </a:p>
        </p:txBody>
      </p:sp>
      <p:sp>
        <p:nvSpPr>
          <p:cNvPr id="3" name="Content Placeholder 2"/>
          <p:cNvSpPr>
            <a:spLocks noGrp="1"/>
          </p:cNvSpPr>
          <p:nvPr>
            <p:ph idx="1"/>
          </p:nvPr>
        </p:nvSpPr>
        <p:spPr>
          <a:xfrm>
            <a:off x="342900" y="6324600"/>
            <a:ext cx="6172200" cy="2108200"/>
          </a:xfrm>
        </p:spPr>
        <p:txBody>
          <a:bodyPr/>
          <a:lstStyle/>
          <a:p>
            <a:r>
              <a:rPr lang="en-US" b="1" dirty="0" smtClean="0"/>
              <a:t>State level “Kala </a:t>
            </a:r>
            <a:r>
              <a:rPr lang="en-US" b="1" dirty="0" err="1" smtClean="0"/>
              <a:t>Utsavalu</a:t>
            </a:r>
            <a:r>
              <a:rPr lang="en-US" b="1" dirty="0" smtClean="0"/>
              <a:t>” </a:t>
            </a:r>
            <a:r>
              <a:rPr lang="en-US" b="1" dirty="0" err="1" smtClean="0"/>
              <a:t>Programme</a:t>
            </a:r>
            <a:r>
              <a:rPr lang="en-US" b="1" dirty="0" smtClean="0"/>
              <a:t> was held at Guntur on 23.11.17. The students of St. Ann’s Aided Girls High School won 2</a:t>
            </a:r>
            <a:r>
              <a:rPr lang="en-US" b="1" baseline="30000" dirty="0" smtClean="0"/>
              <a:t>nd</a:t>
            </a:r>
            <a:r>
              <a:rPr lang="en-US" b="1" dirty="0" smtClean="0"/>
              <a:t> prize.</a:t>
            </a:r>
            <a:endParaRPr lang="en-US" b="1" i="1" dirty="0" smtClean="0"/>
          </a:p>
          <a:p>
            <a:endParaRPr lang="en-US" dirty="0"/>
          </a:p>
        </p:txBody>
      </p:sp>
      <p:pic>
        <p:nvPicPr>
          <p:cNvPr id="4" name="Picture 3" descr="kala utsavalu.jpg"/>
          <p:cNvPicPr>
            <a:picLocks noChangeAspect="1"/>
          </p:cNvPicPr>
          <p:nvPr/>
        </p:nvPicPr>
        <p:blipFill>
          <a:blip r:embed="rId3" cstate="print"/>
          <a:stretch>
            <a:fillRect/>
          </a:stretch>
        </p:blipFill>
        <p:spPr>
          <a:xfrm>
            <a:off x="762000" y="2133600"/>
            <a:ext cx="5562600" cy="3774055"/>
          </a:xfrm>
          <a:prstGeom prst="rect">
            <a:avLst/>
          </a:prstGeom>
        </p:spPr>
      </p:pic>
      <p:pic>
        <p:nvPicPr>
          <p:cNvPr id="6" name="25  kala utsav.mp3">
            <a:hlinkClick r:id="" action="ppaction://media"/>
          </p:cNvPr>
          <p:cNvPicPr>
            <a:picLocks noRot="1" noChangeAspect="1"/>
          </p:cNvPicPr>
          <p:nvPr>
            <a:audioFile r:link="rId1"/>
          </p:nvPr>
        </p:nvPicPr>
        <p:blipFill>
          <a:blip r:embed="rId4"/>
          <a:stretch>
            <a:fillRect/>
          </a:stretch>
        </p:blipFill>
        <p:spPr>
          <a:xfrm>
            <a:off x="381000" y="8305800"/>
            <a:ext cx="304800" cy="304800"/>
          </a:xfrm>
          <a:prstGeom prst="rect">
            <a:avLst/>
          </a:prstGeom>
        </p:spPr>
      </p:pic>
    </p:spTree>
  </p:cSld>
  <p:clrMapOvr>
    <a:masterClrMapping/>
  </p:clrMapOvr>
  <p:transition spd="med" advClick="0" advTm="18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661416"/>
          </a:xfrm>
        </p:spPr>
        <p:txBody>
          <a:bodyPr>
            <a:normAutofit/>
          </a:bodyPr>
          <a:lstStyle/>
          <a:p>
            <a:r>
              <a:rPr lang="en-US" sz="3200" dirty="0" smtClean="0"/>
              <a:t>State Level Drum Beat Competition.</a:t>
            </a:r>
            <a:endParaRPr lang="en-US" sz="3200" dirty="0"/>
          </a:p>
        </p:txBody>
      </p:sp>
      <p:sp>
        <p:nvSpPr>
          <p:cNvPr id="3" name="Content Placeholder 2"/>
          <p:cNvSpPr>
            <a:spLocks noGrp="1"/>
          </p:cNvSpPr>
          <p:nvPr>
            <p:ph idx="1"/>
          </p:nvPr>
        </p:nvSpPr>
        <p:spPr>
          <a:xfrm>
            <a:off x="342900" y="5105400"/>
            <a:ext cx="6172200" cy="3327400"/>
          </a:xfrm>
        </p:spPr>
        <p:txBody>
          <a:bodyPr/>
          <a:lstStyle/>
          <a:p>
            <a:r>
              <a:rPr lang="en-US" dirty="0" smtClean="0"/>
              <a:t>State level Drum Beat competitions were held in </a:t>
            </a:r>
            <a:r>
              <a:rPr lang="en-US" dirty="0" err="1" smtClean="0"/>
              <a:t>Eluru</a:t>
            </a:r>
            <a:r>
              <a:rPr lang="en-US" dirty="0" smtClean="0"/>
              <a:t> n 02.12.17. And won Third prize through we have no Instruments were able to get the instruments with the help of our Sacred Heart High School Visakhapatnam and got the prize.</a:t>
            </a:r>
            <a:endParaRPr lang="en-US" dirty="0"/>
          </a:p>
        </p:txBody>
      </p:sp>
      <p:pic>
        <p:nvPicPr>
          <p:cNvPr id="4" name="Picture 3" descr="state drum beat comp.jpg"/>
          <p:cNvPicPr>
            <a:picLocks noChangeAspect="1"/>
          </p:cNvPicPr>
          <p:nvPr/>
        </p:nvPicPr>
        <p:blipFill>
          <a:blip r:embed="rId3" cstate="print"/>
          <a:stretch>
            <a:fillRect/>
          </a:stretch>
        </p:blipFill>
        <p:spPr>
          <a:xfrm>
            <a:off x="1066800" y="1905000"/>
            <a:ext cx="4572000" cy="2944635"/>
          </a:xfrm>
          <a:prstGeom prst="rect">
            <a:avLst/>
          </a:prstGeom>
        </p:spPr>
      </p:pic>
      <p:pic>
        <p:nvPicPr>
          <p:cNvPr id="6" name="26  drum.mp3">
            <a:hlinkClick r:id="" action="ppaction://media"/>
          </p:cNvPr>
          <p:cNvPicPr>
            <a:picLocks noRot="1" noChangeAspect="1"/>
          </p:cNvPicPr>
          <p:nvPr>
            <a:audioFile r:link="rId1"/>
          </p:nvPr>
        </p:nvPicPr>
        <p:blipFill>
          <a:blip r:embed="rId4"/>
          <a:stretch>
            <a:fillRect/>
          </a:stretch>
        </p:blipFill>
        <p:spPr>
          <a:xfrm>
            <a:off x="304800" y="8534400"/>
            <a:ext cx="304800" cy="304800"/>
          </a:xfrm>
          <a:prstGeom prst="rect">
            <a:avLst/>
          </a:prstGeom>
        </p:spPr>
      </p:pic>
    </p:spTree>
  </p:cSld>
  <p:clrMapOvr>
    <a:masterClrMapping/>
  </p:clrMapOvr>
  <p:transition spd="med" advClick="0" advTm="24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661416"/>
          </a:xfrm>
        </p:spPr>
        <p:txBody>
          <a:bodyPr>
            <a:normAutofit fontScale="90000"/>
          </a:bodyPr>
          <a:lstStyle/>
          <a:p>
            <a:r>
              <a:rPr lang="en-US" dirty="0" smtClean="0"/>
              <a:t>T.L.M </a:t>
            </a:r>
            <a:r>
              <a:rPr lang="en-US" dirty="0" err="1" smtClean="0"/>
              <a:t>Mela</a:t>
            </a:r>
            <a:r>
              <a:rPr lang="en-US" dirty="0" smtClean="0"/>
              <a:t>.</a:t>
            </a:r>
            <a:endParaRPr lang="en-US" dirty="0"/>
          </a:p>
        </p:txBody>
      </p:sp>
      <p:sp>
        <p:nvSpPr>
          <p:cNvPr id="3" name="Content Placeholder 2"/>
          <p:cNvSpPr>
            <a:spLocks noGrp="1"/>
          </p:cNvSpPr>
          <p:nvPr>
            <p:ph idx="1"/>
          </p:nvPr>
        </p:nvSpPr>
        <p:spPr>
          <a:xfrm>
            <a:off x="342900" y="5257800"/>
            <a:ext cx="6172200" cy="3175000"/>
          </a:xfrm>
        </p:spPr>
        <p:txBody>
          <a:bodyPr>
            <a:normAutofit lnSpcReduction="10000"/>
          </a:bodyPr>
          <a:lstStyle/>
          <a:p>
            <a:r>
              <a:rPr lang="en-US" dirty="0" smtClean="0"/>
              <a:t>Teaching Learning Material </a:t>
            </a:r>
            <a:r>
              <a:rPr lang="en-US" dirty="0" err="1" smtClean="0"/>
              <a:t>Mela</a:t>
            </a:r>
            <a:r>
              <a:rPr lang="en-US" dirty="0" smtClean="0"/>
              <a:t> conducted by Deputy Inspector of Schools Urban range in St. Ann’s Aided girls High School on 06.12.18. The project were presented by the students of St. Ann’s Aided girls High School won the 1</a:t>
            </a:r>
            <a:r>
              <a:rPr lang="en-US" baseline="30000" dirty="0" smtClean="0"/>
              <a:t>st</a:t>
            </a:r>
            <a:r>
              <a:rPr lang="en-US" dirty="0" smtClean="0"/>
              <a:t> prize in school level and won 3</a:t>
            </a:r>
            <a:r>
              <a:rPr lang="en-US" baseline="30000" dirty="0" smtClean="0"/>
              <a:t>rd</a:t>
            </a:r>
            <a:r>
              <a:rPr lang="en-US" dirty="0" smtClean="0"/>
              <a:t> prize in </a:t>
            </a:r>
            <a:r>
              <a:rPr lang="en-US" dirty="0" err="1" smtClean="0"/>
              <a:t>Mandal</a:t>
            </a:r>
            <a:r>
              <a:rPr lang="en-US" dirty="0" smtClean="0"/>
              <a:t> Level.</a:t>
            </a:r>
            <a:endParaRPr lang="en-US" dirty="0"/>
          </a:p>
        </p:txBody>
      </p:sp>
      <p:pic>
        <p:nvPicPr>
          <p:cNvPr id="4" name="Picture 3" descr="tlm mela.jpg"/>
          <p:cNvPicPr>
            <a:picLocks noChangeAspect="1"/>
          </p:cNvPicPr>
          <p:nvPr/>
        </p:nvPicPr>
        <p:blipFill>
          <a:blip r:embed="rId3" cstate="print"/>
          <a:stretch>
            <a:fillRect/>
          </a:stretch>
        </p:blipFill>
        <p:spPr>
          <a:xfrm>
            <a:off x="685800" y="1905000"/>
            <a:ext cx="5486400" cy="3157443"/>
          </a:xfrm>
          <a:prstGeom prst="rect">
            <a:avLst/>
          </a:prstGeom>
        </p:spPr>
      </p:pic>
      <p:pic>
        <p:nvPicPr>
          <p:cNvPr id="6" name="27  tlm mela.mp3">
            <a:hlinkClick r:id="" action="ppaction://media"/>
          </p:cNvPr>
          <p:cNvPicPr>
            <a:picLocks noRot="1" noChangeAspect="1"/>
          </p:cNvPicPr>
          <p:nvPr>
            <a:audioFile r:link="rId1"/>
          </p:nvPr>
        </p:nvPicPr>
        <p:blipFill>
          <a:blip r:embed="rId4"/>
          <a:stretch>
            <a:fillRect/>
          </a:stretch>
        </p:blipFill>
        <p:spPr>
          <a:xfrm>
            <a:off x="381000" y="8458200"/>
            <a:ext cx="304800" cy="304800"/>
          </a:xfrm>
          <a:prstGeom prst="rect">
            <a:avLst/>
          </a:prstGeom>
        </p:spPr>
      </p:pic>
    </p:spTree>
  </p:cSld>
  <p:clrMapOvr>
    <a:masterClrMapping/>
  </p:clrMapOvr>
  <p:transition spd="med" advClick="0" advTm="24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661416"/>
          </a:xfrm>
        </p:spPr>
        <p:txBody>
          <a:bodyPr>
            <a:normAutofit fontScale="90000"/>
          </a:bodyPr>
          <a:lstStyle/>
          <a:p>
            <a:r>
              <a:rPr lang="en-US" b="1" dirty="0" smtClean="0"/>
              <a:t>Management Inspections</a:t>
            </a:r>
            <a:endParaRPr lang="en-US" dirty="0"/>
          </a:p>
        </p:txBody>
      </p:sp>
      <p:sp>
        <p:nvSpPr>
          <p:cNvPr id="3" name="Content Placeholder 2"/>
          <p:cNvSpPr>
            <a:spLocks noGrp="1"/>
          </p:cNvSpPr>
          <p:nvPr>
            <p:ph idx="1"/>
          </p:nvPr>
        </p:nvSpPr>
        <p:spPr>
          <a:xfrm>
            <a:off x="342900" y="1676400"/>
            <a:ext cx="6172200" cy="7086600"/>
          </a:xfrm>
        </p:spPr>
        <p:txBody>
          <a:bodyPr>
            <a:normAutofit/>
          </a:bodyPr>
          <a:lstStyle/>
          <a:p>
            <a:r>
              <a:rPr lang="en-US" sz="1600" dirty="0" smtClean="0"/>
              <a:t>Management Inspections on held 09.01.08 from St. Joseph’s congregation Rev. Sr. </a:t>
            </a:r>
            <a:r>
              <a:rPr lang="en-US" sz="1600" dirty="0" err="1" smtClean="0"/>
              <a:t>Josphin</a:t>
            </a:r>
            <a:r>
              <a:rPr lang="en-US" sz="1600" dirty="0" smtClean="0"/>
              <a:t> and Rev. </a:t>
            </a:r>
            <a:r>
              <a:rPr lang="en-US" sz="1600" dirty="0" err="1" smtClean="0"/>
              <a:t>Sr.Vasantha</a:t>
            </a:r>
            <a:r>
              <a:rPr lang="en-US" sz="1600" dirty="0" smtClean="0"/>
              <a:t> from management side attended for Inspection.</a:t>
            </a:r>
            <a:endParaRPr lang="en-US" sz="1600" i="1" dirty="0" smtClean="0"/>
          </a:p>
          <a:p>
            <a:r>
              <a:rPr lang="en-US" sz="1600" dirty="0" smtClean="0"/>
              <a:t>	They arrived at 09.00. A.M and Inspected from the assembly to till 1.00 P.M. They observed class wise and subject wise teachers. They gave advised to the students that everyone should maintain discipline  and   good manners and study well.</a:t>
            </a:r>
            <a:endParaRPr lang="en-US" sz="1600" i="1" dirty="0" smtClean="0"/>
          </a:p>
          <a:p>
            <a:r>
              <a:rPr lang="en-US" sz="1600" dirty="0" smtClean="0"/>
              <a:t>	The study In the presence of H.M the staff meeting was conducted and them advised proper way of dealing even though roll number is more and we should consider them as our own children god’s blessings are always with us if we work sincerely and dedicatedly. Every teacher should maintain self discipline, should not use cell phones, in teaching lesson and paper correction should  be maintained regularly we should adapt punctuality , every student will observe and follow the teacher, so teacher should be the role model.</a:t>
            </a:r>
            <a:endParaRPr lang="en-US" sz="1600" dirty="0"/>
          </a:p>
        </p:txBody>
      </p:sp>
      <p:pic>
        <p:nvPicPr>
          <p:cNvPr id="4" name="Picture 3" descr="managment inpection.jpg"/>
          <p:cNvPicPr>
            <a:picLocks noChangeAspect="1"/>
          </p:cNvPicPr>
          <p:nvPr/>
        </p:nvPicPr>
        <p:blipFill>
          <a:blip r:embed="rId3" cstate="print"/>
          <a:stretch>
            <a:fillRect/>
          </a:stretch>
        </p:blipFill>
        <p:spPr>
          <a:xfrm>
            <a:off x="914400" y="5791201"/>
            <a:ext cx="4648200" cy="2839695"/>
          </a:xfrm>
          <a:prstGeom prst="rect">
            <a:avLst/>
          </a:prstGeom>
        </p:spPr>
      </p:pic>
      <p:pic>
        <p:nvPicPr>
          <p:cNvPr id="7" name="28  management.mp3">
            <a:hlinkClick r:id="" action="ppaction://media"/>
          </p:cNvPr>
          <p:cNvPicPr>
            <a:picLocks noRot="1" noChangeAspect="1"/>
          </p:cNvPicPr>
          <p:nvPr>
            <a:audioFile r:link="rId1"/>
          </p:nvPr>
        </p:nvPicPr>
        <p:blipFill>
          <a:blip r:embed="rId4"/>
          <a:stretch>
            <a:fillRect/>
          </a:stretch>
        </p:blipFill>
        <p:spPr>
          <a:xfrm>
            <a:off x="6553200" y="8839200"/>
            <a:ext cx="304800" cy="304800"/>
          </a:xfrm>
          <a:prstGeom prst="rect">
            <a:avLst/>
          </a:prstGeom>
        </p:spPr>
      </p:pic>
    </p:spTree>
  </p:cSld>
  <p:clrMapOvr>
    <a:masterClrMapping/>
  </p:clrMapOvr>
  <p:transition spd="med" advClick="0" advTm="29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762000"/>
            <a:ext cx="6172200" cy="838200"/>
          </a:xfrm>
        </p:spPr>
        <p:txBody>
          <a:bodyPr>
            <a:normAutofit/>
          </a:bodyPr>
          <a:lstStyle/>
          <a:p>
            <a:r>
              <a:rPr lang="en-US" b="1" dirty="0" smtClean="0"/>
              <a:t>NCC</a:t>
            </a:r>
            <a:endParaRPr lang="en-US" b="1" dirty="0"/>
          </a:p>
        </p:txBody>
      </p:sp>
      <p:sp>
        <p:nvSpPr>
          <p:cNvPr id="3" name="Content Placeholder 2"/>
          <p:cNvSpPr>
            <a:spLocks noGrp="1"/>
          </p:cNvSpPr>
          <p:nvPr>
            <p:ph idx="1"/>
          </p:nvPr>
        </p:nvSpPr>
        <p:spPr>
          <a:xfrm>
            <a:off x="342900" y="1600200"/>
            <a:ext cx="6172200" cy="6832600"/>
          </a:xfrm>
        </p:spPr>
        <p:txBody>
          <a:bodyPr anchor="t">
            <a:normAutofit/>
          </a:bodyPr>
          <a:lstStyle/>
          <a:p>
            <a:pPr>
              <a:buNone/>
            </a:pPr>
            <a:r>
              <a:rPr lang="en-US" b="1" dirty="0" smtClean="0"/>
              <a:t>	</a:t>
            </a:r>
            <a:r>
              <a:rPr lang="en-US" sz="2000" b="1" dirty="0" smtClean="0"/>
              <a:t>	NCC Students of St. Ann’s Aided Girls High School banged prizes 6 times at the eve of Republic day Celebrations. NCC 3</a:t>
            </a:r>
            <a:r>
              <a:rPr lang="en-US" sz="2000" b="1" baseline="30000" dirty="0" smtClean="0"/>
              <a:t>rd</a:t>
            </a:r>
            <a:r>
              <a:rPr lang="en-US" sz="2000" b="1" dirty="0" smtClean="0"/>
              <a:t> A.P. Girls Battalion March past wing won 2</a:t>
            </a:r>
            <a:r>
              <a:rPr lang="en-US" sz="2000" b="1" baseline="30000" dirty="0" smtClean="0"/>
              <a:t>nd</a:t>
            </a:r>
            <a:r>
              <a:rPr lang="en-US" sz="2000" b="1" dirty="0" smtClean="0"/>
              <a:t> Place on 26.01.14. and received the prize through </a:t>
            </a:r>
            <a:r>
              <a:rPr lang="en-US" sz="2000" b="1" dirty="0" err="1" smtClean="0"/>
              <a:t>Neethu</a:t>
            </a:r>
            <a:r>
              <a:rPr lang="en-US" sz="2000" b="1" dirty="0" smtClean="0"/>
              <a:t> Prasad District Collector of East Godavari Dist. 	The National Integration </a:t>
            </a:r>
            <a:r>
              <a:rPr lang="en-US" sz="2000" b="1" dirty="0" err="1" smtClean="0"/>
              <a:t>programme</a:t>
            </a:r>
            <a:r>
              <a:rPr lang="en-US" sz="2000" b="1" dirty="0" smtClean="0"/>
              <a:t> </a:t>
            </a:r>
            <a:r>
              <a:rPr lang="en-US" sz="2000" b="1" dirty="0" err="1" smtClean="0"/>
              <a:t>wa</a:t>
            </a:r>
            <a:r>
              <a:rPr lang="en-US" sz="2000" b="1" dirty="0" smtClean="0"/>
              <a:t> conducted by the District Collector on 13.03.13. students of St. Ann’s Aided Girls High School had participated in Cultural Activities and won the first Prize.</a:t>
            </a:r>
          </a:p>
        </p:txBody>
      </p:sp>
      <p:pic>
        <p:nvPicPr>
          <p:cNvPr id="4" name="Picture 3" descr="55A.JPG"/>
          <p:cNvPicPr>
            <a:picLocks noChangeAspect="1"/>
          </p:cNvPicPr>
          <p:nvPr/>
        </p:nvPicPr>
        <p:blipFill>
          <a:blip r:embed="rId3" cstate="print"/>
          <a:stretch>
            <a:fillRect/>
          </a:stretch>
        </p:blipFill>
        <p:spPr>
          <a:xfrm>
            <a:off x="990600" y="5257801"/>
            <a:ext cx="4876800" cy="3264635"/>
          </a:xfrm>
          <a:prstGeom prst="rect">
            <a:avLst/>
          </a:prstGeom>
          <a:ln cap="sq" cmpd="sng">
            <a:solidFill>
              <a:schemeClr val="tx1">
                <a:alpha val="45000"/>
              </a:schemeClr>
            </a:solidFill>
          </a:ln>
          <a:effectLst>
            <a:outerShdw blurRad="812800" dist="304800" dir="5400000" algn="ctr" rotWithShape="0">
              <a:srgbClr val="000000">
                <a:alpha val="65000"/>
              </a:srgbClr>
            </a:outerShdw>
          </a:effectLst>
        </p:spPr>
      </p:pic>
      <p:pic>
        <p:nvPicPr>
          <p:cNvPr id="6" name="3  ncc.mp3">
            <a:hlinkClick r:id="" action="ppaction://media"/>
          </p:cNvPr>
          <p:cNvPicPr>
            <a:picLocks noRot="1" noChangeAspect="1"/>
          </p:cNvPicPr>
          <p:nvPr>
            <a:audioFile r:link="rId1"/>
          </p:nvPr>
        </p:nvPicPr>
        <p:blipFill>
          <a:blip r:embed="rId4"/>
          <a:stretch>
            <a:fillRect/>
          </a:stretch>
        </p:blipFill>
        <p:spPr>
          <a:xfrm>
            <a:off x="228600" y="8839200"/>
            <a:ext cx="304800" cy="304800"/>
          </a:xfrm>
          <a:prstGeom prst="rect">
            <a:avLst/>
          </a:prstGeom>
        </p:spPr>
      </p:pic>
    </p:spTree>
  </p:cSld>
  <p:clrMapOvr>
    <a:masterClrMapping/>
  </p:clrMapOvr>
  <p:transition spd="med" advClick="0" advTm="19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737616"/>
          </a:xfrm>
        </p:spPr>
        <p:txBody>
          <a:bodyPr>
            <a:normAutofit fontScale="90000"/>
          </a:bodyPr>
          <a:lstStyle/>
          <a:p>
            <a:r>
              <a:rPr lang="en-US" dirty="0" err="1" smtClean="0"/>
              <a:t>Ammaku</a:t>
            </a:r>
            <a:r>
              <a:rPr lang="en-US" dirty="0" smtClean="0"/>
              <a:t> </a:t>
            </a:r>
            <a:r>
              <a:rPr lang="en-US" dirty="0" err="1" smtClean="0"/>
              <a:t>Vandanam</a:t>
            </a:r>
            <a:r>
              <a:rPr lang="en-US" dirty="0" smtClean="0"/>
              <a:t>.</a:t>
            </a:r>
            <a:endParaRPr lang="en-US" dirty="0"/>
          </a:p>
        </p:txBody>
      </p:sp>
      <p:sp>
        <p:nvSpPr>
          <p:cNvPr id="3" name="Content Placeholder 2"/>
          <p:cNvSpPr>
            <a:spLocks noGrp="1"/>
          </p:cNvSpPr>
          <p:nvPr>
            <p:ph idx="1"/>
          </p:nvPr>
        </p:nvSpPr>
        <p:spPr>
          <a:xfrm>
            <a:off x="342900" y="1752600"/>
            <a:ext cx="6172200" cy="6680200"/>
          </a:xfrm>
        </p:spPr>
        <p:txBody>
          <a:bodyPr>
            <a:normAutofit/>
          </a:bodyPr>
          <a:lstStyle/>
          <a:p>
            <a:r>
              <a:rPr lang="en-US" sz="1600" dirty="0" smtClean="0"/>
              <a:t>On 22.01.18. </a:t>
            </a:r>
            <a:r>
              <a:rPr lang="en-US" sz="1600" dirty="0" err="1" smtClean="0"/>
              <a:t>Ammaku</a:t>
            </a:r>
            <a:r>
              <a:rPr lang="en-US" sz="1600" dirty="0" smtClean="0"/>
              <a:t> </a:t>
            </a:r>
            <a:r>
              <a:rPr lang="en-US" sz="1600" dirty="0" err="1" smtClean="0"/>
              <a:t>Vandanam</a:t>
            </a:r>
            <a:r>
              <a:rPr lang="en-US" sz="1600" dirty="0" smtClean="0"/>
              <a:t> </a:t>
            </a:r>
            <a:r>
              <a:rPr lang="en-US" sz="1600" dirty="0" err="1" smtClean="0"/>
              <a:t>programme</a:t>
            </a:r>
            <a:r>
              <a:rPr lang="en-US" sz="1600" dirty="0" smtClean="0"/>
              <a:t> grandly conducted under the supervision of Deputy Inspector of schools Smt. P. </a:t>
            </a:r>
            <a:r>
              <a:rPr lang="en-US" sz="1600" dirty="0" err="1" smtClean="0"/>
              <a:t>Vani</a:t>
            </a:r>
            <a:r>
              <a:rPr lang="en-US" sz="1600" dirty="0" smtClean="0"/>
              <a:t> </a:t>
            </a:r>
            <a:r>
              <a:rPr lang="en-US" sz="1600" dirty="0" err="1" smtClean="0"/>
              <a:t>Geetha</a:t>
            </a:r>
            <a:r>
              <a:rPr lang="en-US" sz="1600" dirty="0" smtClean="0"/>
              <a:t> </a:t>
            </a:r>
            <a:r>
              <a:rPr lang="en-US" sz="1600" dirty="0" err="1" smtClean="0"/>
              <a:t>Kumari</a:t>
            </a:r>
            <a:r>
              <a:rPr lang="en-US" sz="1600" dirty="0" smtClean="0"/>
              <a:t> and H.M. Rev. Sr. P. </a:t>
            </a:r>
            <a:r>
              <a:rPr lang="en-US" sz="1600" dirty="0" err="1" smtClean="0"/>
              <a:t>Nirmala</a:t>
            </a:r>
            <a:r>
              <a:rPr lang="en-US" sz="1600" dirty="0" smtClean="0"/>
              <a:t> </a:t>
            </a:r>
            <a:r>
              <a:rPr lang="en-US" sz="1600" dirty="0" err="1" smtClean="0"/>
              <a:t>Jyothi</a:t>
            </a:r>
            <a:r>
              <a:rPr lang="en-US" sz="1600" dirty="0" smtClean="0"/>
              <a:t>.</a:t>
            </a:r>
            <a:endParaRPr lang="en-US" sz="1600" i="1" dirty="0" smtClean="0"/>
          </a:p>
          <a:p>
            <a:r>
              <a:rPr lang="en-US" sz="1600" dirty="0" smtClean="0"/>
              <a:t>Essay writing, Debate, Drawing, Singing, Poems competition were conducted on the theme of  “Mothers Greatness” mothers affection.</a:t>
            </a:r>
            <a:endParaRPr lang="en-US" sz="1600" i="1" dirty="0" smtClean="0"/>
          </a:p>
          <a:p>
            <a:r>
              <a:rPr lang="en-US" sz="1600" dirty="0" smtClean="0"/>
              <a:t>Kakinada Urban D.I Smt. P. </a:t>
            </a:r>
            <a:r>
              <a:rPr lang="en-US" sz="1600" dirty="0" err="1" smtClean="0"/>
              <a:t>Vani</a:t>
            </a:r>
            <a:r>
              <a:rPr lang="en-US" sz="1600" dirty="0" smtClean="0"/>
              <a:t> </a:t>
            </a:r>
            <a:r>
              <a:rPr lang="en-US" sz="1600" dirty="0" err="1" smtClean="0"/>
              <a:t>Geetha</a:t>
            </a:r>
            <a:r>
              <a:rPr lang="en-US" sz="1600" dirty="0" smtClean="0"/>
              <a:t> </a:t>
            </a:r>
            <a:r>
              <a:rPr lang="en-US" sz="1600" dirty="0" err="1" smtClean="0"/>
              <a:t>Kumari</a:t>
            </a:r>
            <a:r>
              <a:rPr lang="en-US" sz="1600" dirty="0" smtClean="0"/>
              <a:t>, </a:t>
            </a:r>
            <a:r>
              <a:rPr lang="en-US" sz="1600" dirty="0" err="1" smtClean="0"/>
              <a:t>Dy.E.O</a:t>
            </a:r>
            <a:r>
              <a:rPr lang="en-US" sz="1600" dirty="0" smtClean="0"/>
              <a:t>, D.E.O and Kakinada Mayor Smt. </a:t>
            </a:r>
            <a:r>
              <a:rPr lang="en-US" sz="1600" dirty="0" err="1" smtClean="0"/>
              <a:t>Sunkara</a:t>
            </a:r>
            <a:r>
              <a:rPr lang="en-US" sz="1600" dirty="0" smtClean="0"/>
              <a:t> </a:t>
            </a:r>
            <a:r>
              <a:rPr lang="en-US" sz="1600" dirty="0" err="1" smtClean="0"/>
              <a:t>Pavani</a:t>
            </a:r>
            <a:r>
              <a:rPr lang="en-US" sz="1600" dirty="0" smtClean="0"/>
              <a:t> </a:t>
            </a:r>
            <a:r>
              <a:rPr lang="en-US" sz="1600" dirty="0" err="1" smtClean="0"/>
              <a:t>garu</a:t>
            </a:r>
            <a:r>
              <a:rPr lang="en-US" sz="1600" dirty="0" smtClean="0"/>
              <a:t>, Complex Headmasters and parents were attended for the </a:t>
            </a:r>
            <a:r>
              <a:rPr lang="en-US" sz="1600" dirty="0" err="1" smtClean="0"/>
              <a:t>programme</a:t>
            </a:r>
            <a:r>
              <a:rPr lang="en-US" sz="1600" dirty="0" smtClean="0"/>
              <a:t>. All officers advised students to respect and </a:t>
            </a:r>
            <a:r>
              <a:rPr lang="en-US" sz="1600" dirty="0" err="1" smtClean="0"/>
              <a:t>honour</a:t>
            </a:r>
            <a:r>
              <a:rPr lang="en-US" sz="1600" dirty="0" smtClean="0"/>
              <a:t>  their parents, Students performed for </a:t>
            </a:r>
            <a:r>
              <a:rPr lang="en-US" sz="1600" dirty="0" err="1" smtClean="0"/>
              <a:t>Padabhee</a:t>
            </a:r>
            <a:r>
              <a:rPr lang="en-US" sz="1600" dirty="0" smtClean="0"/>
              <a:t> </a:t>
            </a:r>
            <a:r>
              <a:rPr lang="en-US" sz="1600" dirty="0" err="1" smtClean="0"/>
              <a:t>vandanam</a:t>
            </a:r>
            <a:r>
              <a:rPr lang="en-US" sz="1600" dirty="0" smtClean="0"/>
              <a:t> to their mothers. This </a:t>
            </a:r>
            <a:r>
              <a:rPr lang="en-US" sz="1600" dirty="0" err="1" smtClean="0"/>
              <a:t>programme</a:t>
            </a:r>
            <a:r>
              <a:rPr lang="en-US" sz="1600" dirty="0" smtClean="0"/>
              <a:t> was looked very beautifully and heart touching one every one taken up by the </a:t>
            </a:r>
            <a:r>
              <a:rPr lang="en-US" sz="1600" dirty="0" err="1" smtClean="0"/>
              <a:t>programme</a:t>
            </a:r>
            <a:r>
              <a:rPr lang="en-US" sz="1600" dirty="0" smtClean="0"/>
              <a:t> and appreciated our H.M distributed prizes to the winners, with </a:t>
            </a:r>
            <a:r>
              <a:rPr lang="en-US" sz="1600" dirty="0" err="1" smtClean="0"/>
              <a:t>janagamana</a:t>
            </a:r>
            <a:r>
              <a:rPr lang="en-US" sz="1600" dirty="0" smtClean="0"/>
              <a:t>  we ended the </a:t>
            </a:r>
            <a:r>
              <a:rPr lang="en-US" sz="1600" dirty="0" err="1" smtClean="0"/>
              <a:t>programme</a:t>
            </a:r>
            <a:r>
              <a:rPr lang="en-US" sz="1600" dirty="0" smtClean="0"/>
              <a:t>.</a:t>
            </a:r>
            <a:endParaRPr lang="en-US" sz="1600" dirty="0"/>
          </a:p>
        </p:txBody>
      </p:sp>
      <p:pic>
        <p:nvPicPr>
          <p:cNvPr id="4" name="Picture 3" descr="ammaku vandanam.jpg"/>
          <p:cNvPicPr>
            <a:picLocks noChangeAspect="1"/>
          </p:cNvPicPr>
          <p:nvPr/>
        </p:nvPicPr>
        <p:blipFill>
          <a:blip r:embed="rId3" cstate="print"/>
          <a:stretch>
            <a:fillRect/>
          </a:stretch>
        </p:blipFill>
        <p:spPr>
          <a:xfrm>
            <a:off x="685800" y="5638801"/>
            <a:ext cx="5486400" cy="3173567"/>
          </a:xfrm>
          <a:prstGeom prst="rect">
            <a:avLst/>
          </a:prstGeom>
        </p:spPr>
      </p:pic>
      <p:pic>
        <p:nvPicPr>
          <p:cNvPr id="6" name="29  ammaku Vandanam.mp3">
            <a:hlinkClick r:id="" action="ppaction://media"/>
          </p:cNvPr>
          <p:cNvPicPr>
            <a:picLocks noRot="1" noChangeAspect="1"/>
          </p:cNvPicPr>
          <p:nvPr>
            <a:audioFile r:link="rId1"/>
          </p:nvPr>
        </p:nvPicPr>
        <p:blipFill>
          <a:blip r:embed="rId4"/>
          <a:stretch>
            <a:fillRect/>
          </a:stretch>
        </p:blipFill>
        <p:spPr>
          <a:xfrm>
            <a:off x="381000" y="8229600"/>
            <a:ext cx="304800" cy="304800"/>
          </a:xfrm>
          <a:prstGeom prst="rect">
            <a:avLst/>
          </a:prstGeom>
        </p:spPr>
      </p:pic>
    </p:spTree>
  </p:cSld>
  <p:clrMapOvr>
    <a:masterClrMapping/>
  </p:clrMapOvr>
  <p:transition spd="med" advClick="0" advTm="3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737616"/>
          </a:xfrm>
        </p:spPr>
        <p:txBody>
          <a:bodyPr>
            <a:normAutofit fontScale="90000"/>
          </a:bodyPr>
          <a:lstStyle/>
          <a:p>
            <a:r>
              <a:rPr lang="en-US" b="1" dirty="0" smtClean="0"/>
              <a:t>Educational Tour.</a:t>
            </a:r>
            <a:endParaRPr lang="en-US" dirty="0"/>
          </a:p>
        </p:txBody>
      </p:sp>
      <p:sp>
        <p:nvSpPr>
          <p:cNvPr id="3" name="Content Placeholder 2"/>
          <p:cNvSpPr>
            <a:spLocks noGrp="1"/>
          </p:cNvSpPr>
          <p:nvPr>
            <p:ph idx="1"/>
          </p:nvPr>
        </p:nvSpPr>
        <p:spPr>
          <a:xfrm>
            <a:off x="304800" y="1828800"/>
            <a:ext cx="6172200" cy="3048000"/>
          </a:xfrm>
        </p:spPr>
        <p:txBody>
          <a:bodyPr>
            <a:normAutofit/>
          </a:bodyPr>
          <a:lstStyle/>
          <a:p>
            <a:r>
              <a:rPr lang="en-US" sz="1800" b="1" dirty="0" smtClean="0"/>
              <a:t>We also went to the educational tour to gain the wisdom and knowledge on 17</a:t>
            </a:r>
            <a:r>
              <a:rPr lang="en-US" sz="1800" b="1" baseline="30000" dirty="0" smtClean="0"/>
              <a:t>th</a:t>
            </a:r>
            <a:r>
              <a:rPr lang="en-US" sz="1800" b="1" dirty="0" smtClean="0"/>
              <a:t> </a:t>
            </a:r>
            <a:r>
              <a:rPr lang="en-US" sz="1800" b="1" dirty="0" err="1" smtClean="0"/>
              <a:t>feb</a:t>
            </a:r>
            <a:r>
              <a:rPr lang="en-US" sz="1800" b="1" dirty="0" smtClean="0"/>
              <a:t> 2018 our Head mistress arranged and accompanied with us to the </a:t>
            </a:r>
            <a:r>
              <a:rPr lang="en-US" sz="1800" b="1" dirty="0" err="1" smtClean="0"/>
              <a:t>Nirmala</a:t>
            </a:r>
            <a:r>
              <a:rPr lang="en-US" sz="1800" b="1" dirty="0" smtClean="0"/>
              <a:t> </a:t>
            </a:r>
            <a:r>
              <a:rPr lang="en-US" sz="1800" b="1" dirty="0" err="1" smtClean="0"/>
              <a:t>Giri</a:t>
            </a:r>
            <a:r>
              <a:rPr lang="en-US" sz="1800" b="1" dirty="0" smtClean="0"/>
              <a:t>.</a:t>
            </a:r>
            <a:endParaRPr lang="en-US" sz="1800" b="1" i="1" dirty="0" smtClean="0"/>
          </a:p>
          <a:p>
            <a:r>
              <a:rPr lang="en-US" sz="1800" b="1" dirty="0" smtClean="0"/>
              <a:t>	200 students and some of our staff visited the place and prayed and offered the mass for the good health and intentions of the students and staff.</a:t>
            </a:r>
            <a:endParaRPr lang="en-US" sz="1800" b="1" i="1" dirty="0" smtClean="0"/>
          </a:p>
          <a:p>
            <a:r>
              <a:rPr lang="en-US" sz="1800" b="1" dirty="0" smtClean="0"/>
              <a:t>	We enjoyed whole day and got new strength and encouragement to prepared for the public exam.</a:t>
            </a:r>
            <a:endParaRPr lang="en-US" sz="1800" b="1" i="1" dirty="0" smtClean="0"/>
          </a:p>
        </p:txBody>
      </p:sp>
      <p:pic>
        <p:nvPicPr>
          <p:cNvPr id="4" name="Picture 3" descr="educatinal tour.jpg"/>
          <p:cNvPicPr>
            <a:picLocks noChangeAspect="1"/>
          </p:cNvPicPr>
          <p:nvPr/>
        </p:nvPicPr>
        <p:blipFill>
          <a:blip r:embed="rId3" cstate="print"/>
          <a:stretch>
            <a:fillRect/>
          </a:stretch>
        </p:blipFill>
        <p:spPr>
          <a:xfrm>
            <a:off x="533400" y="4724401"/>
            <a:ext cx="5867400" cy="3709689"/>
          </a:xfrm>
          <a:prstGeom prst="rect">
            <a:avLst/>
          </a:prstGeom>
        </p:spPr>
      </p:pic>
      <p:pic>
        <p:nvPicPr>
          <p:cNvPr id="6" name="30  edu. tour.mp3">
            <a:hlinkClick r:id="" action="ppaction://media"/>
          </p:cNvPr>
          <p:cNvPicPr>
            <a:picLocks noRot="1" noChangeAspect="1"/>
          </p:cNvPicPr>
          <p:nvPr>
            <a:audioFile r:link="rId1"/>
          </p:nvPr>
        </p:nvPicPr>
        <p:blipFill>
          <a:blip r:embed="rId4"/>
          <a:stretch>
            <a:fillRect/>
          </a:stretch>
        </p:blipFill>
        <p:spPr>
          <a:xfrm>
            <a:off x="304800" y="8839200"/>
            <a:ext cx="304800" cy="304800"/>
          </a:xfrm>
          <a:prstGeom prst="rect">
            <a:avLst/>
          </a:prstGeom>
        </p:spPr>
      </p:pic>
    </p:spTree>
  </p:cSld>
  <p:clrMapOvr>
    <a:masterClrMapping/>
  </p:clrMapOvr>
  <p:transition spd="med" advClick="0" advTm="2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762000"/>
            <a:ext cx="6172200" cy="762000"/>
          </a:xfrm>
        </p:spPr>
        <p:txBody>
          <a:bodyPr>
            <a:normAutofit fontScale="90000"/>
          </a:bodyPr>
          <a:lstStyle/>
          <a:p>
            <a:r>
              <a:rPr lang="en-US" b="1" dirty="0" err="1" smtClean="0"/>
              <a:t>Grigg</a:t>
            </a:r>
            <a:r>
              <a:rPr lang="en-US" b="1" dirty="0" smtClean="0"/>
              <a:t> &amp; Sports Meet.</a:t>
            </a:r>
            <a:endParaRPr lang="en-US" dirty="0"/>
          </a:p>
        </p:txBody>
      </p:sp>
      <p:sp>
        <p:nvSpPr>
          <p:cNvPr id="3" name="Content Placeholder 2"/>
          <p:cNvSpPr>
            <a:spLocks noGrp="1"/>
          </p:cNvSpPr>
          <p:nvPr>
            <p:ph idx="1"/>
          </p:nvPr>
        </p:nvSpPr>
        <p:spPr>
          <a:xfrm>
            <a:off x="342900" y="1676400"/>
            <a:ext cx="6172200" cy="4724400"/>
          </a:xfrm>
        </p:spPr>
        <p:txBody>
          <a:bodyPr>
            <a:normAutofit fontScale="40000" lnSpcReduction="20000"/>
          </a:bodyPr>
          <a:lstStyle/>
          <a:p>
            <a:r>
              <a:rPr lang="en-US" sz="4000" b="1" dirty="0" err="1" smtClean="0"/>
              <a:t>Grigg</a:t>
            </a:r>
            <a:r>
              <a:rPr lang="en-US" sz="4000" b="1" dirty="0" smtClean="0"/>
              <a:t> &amp; Sports Meeting was held at D.S.A. Grounds on 19.02.2018. The Students of St. Ann’s Aided Girls High School participated in various competitions and won prizes. The Officers of Educational Department appreciated the winners of St. Ann’s Aided Girls High School  </a:t>
            </a:r>
            <a:endParaRPr lang="en-US" sz="4000" b="1" i="1" dirty="0" smtClean="0"/>
          </a:p>
          <a:p>
            <a:pPr lvl="0"/>
            <a:r>
              <a:rPr lang="en-US" sz="4000" b="1" dirty="0" smtClean="0"/>
              <a:t>100 Mt. Running</a:t>
            </a:r>
            <a:r>
              <a:rPr lang="en-US" b="1" dirty="0" smtClean="0"/>
              <a:t>				2</a:t>
            </a:r>
            <a:r>
              <a:rPr lang="en-US" b="1" baseline="30000" dirty="0" smtClean="0"/>
              <a:t>nd</a:t>
            </a:r>
            <a:r>
              <a:rPr lang="en-US" b="1" dirty="0" smtClean="0"/>
              <a:t>	place		</a:t>
            </a:r>
            <a:r>
              <a:rPr lang="en-US" b="1" dirty="0" err="1" smtClean="0"/>
              <a:t>D.S.Suji</a:t>
            </a:r>
            <a:endParaRPr lang="en-US" b="1" i="1" dirty="0" smtClean="0"/>
          </a:p>
          <a:p>
            <a:pPr lvl="0"/>
            <a:r>
              <a:rPr lang="en-US" b="1" dirty="0" smtClean="0"/>
              <a:t>200 Mt. Running				2</a:t>
            </a:r>
            <a:r>
              <a:rPr lang="en-US" b="1" baseline="30000" dirty="0" smtClean="0"/>
              <a:t>nd</a:t>
            </a:r>
            <a:r>
              <a:rPr lang="en-US" b="1" dirty="0" smtClean="0"/>
              <a:t>	place		</a:t>
            </a:r>
            <a:r>
              <a:rPr lang="en-US" b="1" dirty="0" err="1" smtClean="0"/>
              <a:t>D.S.Suji</a:t>
            </a:r>
            <a:endParaRPr lang="en-US" b="1" i="1" dirty="0" smtClean="0"/>
          </a:p>
          <a:p>
            <a:pPr lvl="0"/>
            <a:r>
              <a:rPr lang="en-US" b="1" dirty="0" smtClean="0"/>
              <a:t>200 Mt. Running				3</a:t>
            </a:r>
            <a:r>
              <a:rPr lang="en-US" b="1" baseline="30000" dirty="0" smtClean="0"/>
              <a:t>rd</a:t>
            </a:r>
            <a:r>
              <a:rPr lang="en-US" b="1" dirty="0" smtClean="0"/>
              <a:t>	place		</a:t>
            </a:r>
            <a:r>
              <a:rPr lang="en-US" b="1" dirty="0" err="1" smtClean="0"/>
              <a:t>P.Mary</a:t>
            </a:r>
            <a:endParaRPr lang="en-US" b="1" i="1" dirty="0" smtClean="0"/>
          </a:p>
          <a:p>
            <a:pPr lvl="0"/>
            <a:r>
              <a:rPr lang="en-US" b="1" dirty="0" smtClean="0"/>
              <a:t>400 Mt. Running				1</a:t>
            </a:r>
            <a:r>
              <a:rPr lang="en-US" b="1" baseline="30000" dirty="0" smtClean="0"/>
              <a:t>st</a:t>
            </a:r>
            <a:r>
              <a:rPr lang="en-US" b="1" dirty="0" smtClean="0"/>
              <a:t>	place		P. Mary</a:t>
            </a:r>
            <a:endParaRPr lang="en-US" b="1" i="1" dirty="0" smtClean="0"/>
          </a:p>
          <a:p>
            <a:pPr lvl="0"/>
            <a:r>
              <a:rPr lang="en-US" b="1" dirty="0" smtClean="0"/>
              <a:t>400 Mt. Running				2</a:t>
            </a:r>
            <a:r>
              <a:rPr lang="en-US" b="1" baseline="30000" dirty="0" smtClean="0"/>
              <a:t>nd</a:t>
            </a:r>
            <a:r>
              <a:rPr lang="en-US" b="1" dirty="0" smtClean="0"/>
              <a:t>	place		</a:t>
            </a:r>
            <a:r>
              <a:rPr lang="en-US" b="1" dirty="0" err="1" smtClean="0"/>
              <a:t>D.S.Sruji</a:t>
            </a:r>
            <a:endParaRPr lang="en-US" b="1" i="1" dirty="0" smtClean="0"/>
          </a:p>
          <a:p>
            <a:pPr lvl="0"/>
            <a:r>
              <a:rPr lang="en-US" b="1" dirty="0" smtClean="0"/>
              <a:t>800 Mt. Running				3</a:t>
            </a:r>
            <a:r>
              <a:rPr lang="en-US" b="1" baseline="30000" dirty="0" smtClean="0"/>
              <a:t>rd</a:t>
            </a:r>
            <a:r>
              <a:rPr lang="en-US" b="1" dirty="0" smtClean="0"/>
              <a:t>	place		R. </a:t>
            </a:r>
            <a:r>
              <a:rPr lang="en-US" b="1" dirty="0" err="1" smtClean="0"/>
              <a:t>Jogeeswari</a:t>
            </a:r>
            <a:endParaRPr lang="en-US" b="1" i="1" dirty="0" smtClean="0"/>
          </a:p>
          <a:p>
            <a:pPr lvl="0"/>
            <a:r>
              <a:rPr lang="en-US" b="1" dirty="0" smtClean="0"/>
              <a:t>Long Jump					1</a:t>
            </a:r>
            <a:r>
              <a:rPr lang="en-US" b="1" baseline="30000" dirty="0" smtClean="0"/>
              <a:t>st</a:t>
            </a:r>
            <a:r>
              <a:rPr lang="en-US" b="1" dirty="0" smtClean="0"/>
              <a:t>	Place		P. Mary</a:t>
            </a:r>
            <a:endParaRPr lang="en-US" b="1" i="1" dirty="0" smtClean="0"/>
          </a:p>
          <a:p>
            <a:pPr lvl="0"/>
            <a:r>
              <a:rPr lang="en-US" b="1" dirty="0" smtClean="0"/>
              <a:t>Long Jump					</a:t>
            </a:r>
            <a:r>
              <a:rPr lang="en-US" b="1" baseline="30000" dirty="0" smtClean="0"/>
              <a:t>3rd</a:t>
            </a:r>
            <a:r>
              <a:rPr lang="en-US" b="1" dirty="0" smtClean="0"/>
              <a:t>	Place		</a:t>
            </a:r>
            <a:r>
              <a:rPr lang="en-US" b="1" dirty="0" err="1" smtClean="0"/>
              <a:t>D.S.Sruji</a:t>
            </a:r>
            <a:endParaRPr lang="en-US" b="1" i="1" dirty="0" smtClean="0"/>
          </a:p>
          <a:p>
            <a:pPr lvl="0"/>
            <a:r>
              <a:rPr lang="en-US" b="1" dirty="0" smtClean="0"/>
              <a:t>4X100 Relay 					1</a:t>
            </a:r>
            <a:r>
              <a:rPr lang="en-US" b="1" baseline="30000" dirty="0" smtClean="0"/>
              <a:t>st</a:t>
            </a:r>
            <a:r>
              <a:rPr lang="en-US" b="1" dirty="0" smtClean="0"/>
              <a:t>	Place		</a:t>
            </a:r>
            <a:r>
              <a:rPr lang="en-US" b="1" dirty="0" err="1" smtClean="0"/>
              <a:t>D.S.Sruji</a:t>
            </a:r>
            <a:endParaRPr lang="en-US" b="1" i="1" dirty="0" smtClean="0"/>
          </a:p>
          <a:p>
            <a:pPr lvl="0"/>
            <a:r>
              <a:rPr lang="en-US" b="1" dirty="0" smtClean="0"/>
              <a:t>4X100 Relay								R. </a:t>
            </a:r>
            <a:r>
              <a:rPr lang="en-US" b="1" dirty="0" err="1" smtClean="0"/>
              <a:t>Jogeswari</a:t>
            </a:r>
            <a:endParaRPr lang="en-US" b="1" i="1" dirty="0" smtClean="0"/>
          </a:p>
          <a:p>
            <a:pPr lvl="0"/>
            <a:r>
              <a:rPr lang="en-US" b="1" dirty="0" smtClean="0"/>
              <a:t>4X100 Relay								T.R. </a:t>
            </a:r>
            <a:r>
              <a:rPr lang="en-US" b="1" dirty="0" err="1" smtClean="0"/>
              <a:t>Priyadarshini</a:t>
            </a:r>
            <a:endParaRPr lang="en-US" b="1" i="1" dirty="0" smtClean="0"/>
          </a:p>
          <a:p>
            <a:pPr lvl="0"/>
            <a:r>
              <a:rPr lang="en-US" b="1" dirty="0" smtClean="0"/>
              <a:t>4X100 Relay								P. Mary</a:t>
            </a:r>
            <a:endParaRPr lang="en-US" b="1" i="1" dirty="0" smtClean="0"/>
          </a:p>
          <a:p>
            <a:r>
              <a:rPr lang="en-US" b="1" dirty="0" smtClean="0"/>
              <a:t>And also won All round championship in </a:t>
            </a:r>
            <a:r>
              <a:rPr lang="en-US" b="1" dirty="0" err="1" smtClean="0"/>
              <a:t>Grigg</a:t>
            </a:r>
            <a:r>
              <a:rPr lang="en-US" b="1" dirty="0" smtClean="0"/>
              <a:t> &amp; Sports Meet.</a:t>
            </a:r>
            <a:endParaRPr lang="en-US" b="1" i="1" dirty="0" smtClean="0"/>
          </a:p>
          <a:p>
            <a:endParaRPr lang="en-US" dirty="0"/>
          </a:p>
        </p:txBody>
      </p:sp>
      <p:pic>
        <p:nvPicPr>
          <p:cNvPr id="4" name="Picture 3" descr="grigg &amp; meet.jpg"/>
          <p:cNvPicPr>
            <a:picLocks noChangeAspect="1"/>
          </p:cNvPicPr>
          <p:nvPr/>
        </p:nvPicPr>
        <p:blipFill>
          <a:blip r:embed="rId3" cstate="print"/>
          <a:stretch>
            <a:fillRect/>
          </a:stretch>
        </p:blipFill>
        <p:spPr>
          <a:xfrm>
            <a:off x="1219200" y="6324600"/>
            <a:ext cx="4191000" cy="2502672"/>
          </a:xfrm>
          <a:prstGeom prst="rect">
            <a:avLst/>
          </a:prstGeom>
        </p:spPr>
      </p:pic>
      <p:pic>
        <p:nvPicPr>
          <p:cNvPr id="6" name="31  grigg.mp3">
            <a:hlinkClick r:id="" action="ppaction://media"/>
          </p:cNvPr>
          <p:cNvPicPr>
            <a:picLocks noRot="1" noChangeAspect="1"/>
          </p:cNvPicPr>
          <p:nvPr>
            <a:audioFile r:link="rId1"/>
          </p:nvPr>
        </p:nvPicPr>
        <p:blipFill>
          <a:blip r:embed="rId4"/>
          <a:stretch>
            <a:fillRect/>
          </a:stretch>
        </p:blipFill>
        <p:spPr>
          <a:xfrm>
            <a:off x="304800" y="8534400"/>
            <a:ext cx="304800" cy="304800"/>
          </a:xfrm>
          <a:prstGeom prst="rect">
            <a:avLst/>
          </a:prstGeom>
        </p:spPr>
      </p:pic>
    </p:spTree>
  </p:cSld>
  <p:clrMapOvr>
    <a:masterClrMapping/>
  </p:clrMapOvr>
  <p:transition spd="med" advClick="0" advTm="29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813816"/>
          </a:xfrm>
        </p:spPr>
        <p:txBody>
          <a:bodyPr>
            <a:normAutofit/>
          </a:bodyPr>
          <a:lstStyle/>
          <a:p>
            <a:pPr algn="ctr"/>
            <a:r>
              <a:rPr lang="en-US" dirty="0" smtClean="0"/>
              <a:t>2018 – 19</a:t>
            </a:r>
            <a:endParaRPr lang="en-US" dirty="0"/>
          </a:p>
        </p:txBody>
      </p:sp>
      <p:sp>
        <p:nvSpPr>
          <p:cNvPr id="3" name="Content Placeholder 2"/>
          <p:cNvSpPr>
            <a:spLocks noGrp="1"/>
          </p:cNvSpPr>
          <p:nvPr>
            <p:ph idx="1"/>
          </p:nvPr>
        </p:nvSpPr>
        <p:spPr>
          <a:xfrm>
            <a:off x="342900" y="1752600"/>
            <a:ext cx="6172200" cy="6680200"/>
          </a:xfrm>
        </p:spPr>
        <p:txBody>
          <a:bodyPr>
            <a:normAutofit/>
          </a:bodyPr>
          <a:lstStyle/>
          <a:p>
            <a:r>
              <a:rPr lang="en-US" sz="2000" dirty="0" smtClean="0"/>
              <a:t>SSC Result.</a:t>
            </a:r>
            <a:endParaRPr lang="en-US" sz="2000" i="1" dirty="0" smtClean="0"/>
          </a:p>
          <a:p>
            <a:r>
              <a:rPr lang="en-US" sz="2000" dirty="0" smtClean="0"/>
              <a:t>	In SSC Public Examination March 2018. 180 students from St. Ann’s Aided High School  have appeared and 98% result was secured. A. </a:t>
            </a:r>
            <a:r>
              <a:rPr lang="en-US" sz="2000" dirty="0" err="1" smtClean="0"/>
              <a:t>Gnaneswari</a:t>
            </a:r>
            <a:r>
              <a:rPr lang="en-US" sz="2000" dirty="0" smtClean="0"/>
              <a:t>, V. </a:t>
            </a:r>
            <a:r>
              <a:rPr lang="en-US" sz="2000" dirty="0" err="1" smtClean="0"/>
              <a:t>Navya</a:t>
            </a:r>
            <a:r>
              <a:rPr lang="en-US" sz="2000" dirty="0" smtClean="0"/>
              <a:t>, K. </a:t>
            </a:r>
            <a:r>
              <a:rPr lang="en-US" sz="2000" dirty="0" err="1" smtClean="0"/>
              <a:t>Amrutha</a:t>
            </a:r>
            <a:r>
              <a:rPr lang="en-US" sz="2000" dirty="0" smtClean="0"/>
              <a:t>, M. </a:t>
            </a:r>
            <a:r>
              <a:rPr lang="en-US" sz="2000" dirty="0" err="1" smtClean="0"/>
              <a:t>Sandhya</a:t>
            </a:r>
            <a:r>
              <a:rPr lang="en-US" sz="2000" dirty="0" smtClean="0"/>
              <a:t> Secured 10/10 points and stood in First place.</a:t>
            </a:r>
            <a:endParaRPr lang="en-US" sz="2000" i="1" dirty="0" smtClean="0"/>
          </a:p>
          <a:p>
            <a:r>
              <a:rPr lang="en-US" sz="2000" dirty="0" smtClean="0"/>
              <a:t>	A .</a:t>
            </a:r>
            <a:r>
              <a:rPr lang="en-US" sz="2000" dirty="0" err="1" smtClean="0"/>
              <a:t>Ramya</a:t>
            </a:r>
            <a:r>
              <a:rPr lang="en-US" sz="2000" dirty="0" smtClean="0"/>
              <a:t>, T. </a:t>
            </a:r>
            <a:r>
              <a:rPr lang="en-US" sz="2000" dirty="0" err="1" smtClean="0"/>
              <a:t>Bhanu</a:t>
            </a:r>
            <a:r>
              <a:rPr lang="en-US" sz="2000" dirty="0" smtClean="0"/>
              <a:t> Sri Secured 9.8 points and stood in 2</a:t>
            </a:r>
            <a:r>
              <a:rPr lang="en-US" sz="2000" baseline="30000" dirty="0" smtClean="0"/>
              <a:t>nd</a:t>
            </a:r>
            <a:r>
              <a:rPr lang="en-US" sz="2000" dirty="0" smtClean="0"/>
              <a:t> place V. </a:t>
            </a:r>
            <a:r>
              <a:rPr lang="en-US" sz="2000" dirty="0" err="1" smtClean="0"/>
              <a:t>Vara</a:t>
            </a:r>
            <a:r>
              <a:rPr lang="en-US" sz="2000" dirty="0" smtClean="0"/>
              <a:t> </a:t>
            </a:r>
            <a:r>
              <a:rPr lang="en-US" sz="2000" dirty="0" err="1" smtClean="0"/>
              <a:t>Pradha</a:t>
            </a:r>
            <a:r>
              <a:rPr lang="en-US" sz="2000" dirty="0" smtClean="0"/>
              <a:t>, </a:t>
            </a:r>
            <a:r>
              <a:rPr lang="en-US" sz="2000" dirty="0" err="1" smtClean="0"/>
              <a:t>S.Satya</a:t>
            </a:r>
            <a:r>
              <a:rPr lang="en-US" sz="2000" dirty="0" smtClean="0"/>
              <a:t> . K. </a:t>
            </a:r>
            <a:r>
              <a:rPr lang="en-US" sz="2000" dirty="0" err="1" smtClean="0"/>
              <a:t>Bhavani</a:t>
            </a:r>
            <a:r>
              <a:rPr lang="en-US" sz="2000" dirty="0" smtClean="0"/>
              <a:t>, P. </a:t>
            </a:r>
            <a:r>
              <a:rPr lang="en-US" sz="2000" dirty="0" err="1" smtClean="0"/>
              <a:t>Swathi</a:t>
            </a:r>
            <a:r>
              <a:rPr lang="en-US" sz="2000" dirty="0" smtClean="0"/>
              <a:t> Secured 9.7 Points and stood in 3</a:t>
            </a:r>
            <a:r>
              <a:rPr lang="en-US" sz="2000" baseline="30000" dirty="0" smtClean="0"/>
              <a:t>rd</a:t>
            </a:r>
            <a:r>
              <a:rPr lang="en-US" sz="2000" dirty="0" smtClean="0"/>
              <a:t> place.</a:t>
            </a:r>
            <a:endParaRPr lang="en-US" sz="2000" dirty="0"/>
          </a:p>
        </p:txBody>
      </p:sp>
      <p:pic>
        <p:nvPicPr>
          <p:cNvPr id="4" name="Picture 3" descr="ssc result.jpg"/>
          <p:cNvPicPr>
            <a:picLocks noChangeAspect="1"/>
          </p:cNvPicPr>
          <p:nvPr/>
        </p:nvPicPr>
        <p:blipFill>
          <a:blip r:embed="rId3" cstate="print"/>
          <a:stretch>
            <a:fillRect/>
          </a:stretch>
        </p:blipFill>
        <p:spPr>
          <a:xfrm>
            <a:off x="609600" y="5257801"/>
            <a:ext cx="5638800" cy="3126683"/>
          </a:xfrm>
          <a:prstGeom prst="rect">
            <a:avLst/>
          </a:prstGeom>
        </p:spPr>
      </p:pic>
      <p:pic>
        <p:nvPicPr>
          <p:cNvPr id="6" name="32  ssc r.mp3">
            <a:hlinkClick r:id="" action="ppaction://media"/>
          </p:cNvPr>
          <p:cNvPicPr>
            <a:picLocks noRot="1" noChangeAspect="1"/>
          </p:cNvPicPr>
          <p:nvPr>
            <a:audioFile r:link="rId1"/>
          </p:nvPr>
        </p:nvPicPr>
        <p:blipFill>
          <a:blip r:embed="rId4"/>
          <a:stretch>
            <a:fillRect/>
          </a:stretch>
        </p:blipFill>
        <p:spPr>
          <a:xfrm>
            <a:off x="228600" y="8839200"/>
            <a:ext cx="304800" cy="304800"/>
          </a:xfrm>
          <a:prstGeom prst="rect">
            <a:avLst/>
          </a:prstGeom>
        </p:spPr>
      </p:pic>
    </p:spTree>
  </p:cSld>
  <p:clrMapOvr>
    <a:masterClrMapping/>
  </p:clrMapOvr>
  <p:transition spd="med" advClick="0" advTm="48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85800"/>
            <a:ext cx="6172200" cy="762000"/>
          </a:xfrm>
        </p:spPr>
        <p:txBody>
          <a:bodyPr>
            <a:normAutofit fontScale="90000"/>
          </a:bodyPr>
          <a:lstStyle/>
          <a:p>
            <a:r>
              <a:rPr lang="en-US" b="1" dirty="0" smtClean="0"/>
              <a:t>Sports.</a:t>
            </a:r>
            <a:endParaRPr lang="en-US" dirty="0"/>
          </a:p>
        </p:txBody>
      </p:sp>
      <p:sp>
        <p:nvSpPr>
          <p:cNvPr id="3" name="Content Placeholder 2"/>
          <p:cNvSpPr>
            <a:spLocks noGrp="1"/>
          </p:cNvSpPr>
          <p:nvPr>
            <p:ph idx="1"/>
          </p:nvPr>
        </p:nvSpPr>
        <p:spPr>
          <a:xfrm>
            <a:off x="342900" y="1447800"/>
            <a:ext cx="6172200" cy="4953000"/>
          </a:xfrm>
        </p:spPr>
        <p:txBody>
          <a:bodyPr>
            <a:normAutofit fontScale="47500" lnSpcReduction="20000"/>
          </a:bodyPr>
          <a:lstStyle/>
          <a:p>
            <a:r>
              <a:rPr lang="en-US" b="1" dirty="0" smtClean="0"/>
              <a:t>Sports Competitions were held in Sri </a:t>
            </a:r>
            <a:r>
              <a:rPr lang="en-US" b="1" dirty="0" err="1" smtClean="0"/>
              <a:t>Prakash</a:t>
            </a:r>
            <a:r>
              <a:rPr lang="en-US" b="1" dirty="0" smtClean="0"/>
              <a:t> Engineering College at </a:t>
            </a:r>
            <a:r>
              <a:rPr lang="en-US" b="1" dirty="0" err="1" smtClean="0"/>
              <a:t>Tuni</a:t>
            </a:r>
            <a:r>
              <a:rPr lang="en-US" b="1" dirty="0" smtClean="0"/>
              <a:t> From 25.05.18 to 03.06.18. NCC Students of St. Ann’s Aided Girls High School participated in various events and won prizes. </a:t>
            </a:r>
            <a:endParaRPr lang="en-US" b="1" i="1" dirty="0" smtClean="0"/>
          </a:p>
          <a:p>
            <a:pPr lvl="0"/>
            <a:r>
              <a:rPr lang="en-US" b="1" dirty="0" smtClean="0"/>
              <a:t>2km Running	 	a) P. Mary		b) P. </a:t>
            </a:r>
            <a:r>
              <a:rPr lang="en-US" b="1" dirty="0" err="1" smtClean="0"/>
              <a:t>Poornima</a:t>
            </a:r>
            <a:r>
              <a:rPr lang="en-US" b="1" dirty="0" smtClean="0"/>
              <a:t>	c) S. </a:t>
            </a:r>
            <a:r>
              <a:rPr lang="en-US" b="1" dirty="0" err="1" smtClean="0"/>
              <a:t>Mahalakshmi</a:t>
            </a:r>
            <a:endParaRPr lang="en-US" b="1" i="1" dirty="0" smtClean="0"/>
          </a:p>
          <a:p>
            <a:pPr lvl="0"/>
            <a:r>
              <a:rPr lang="en-US" b="1" dirty="0" err="1" smtClean="0"/>
              <a:t>Kho-Kho</a:t>
            </a:r>
            <a:r>
              <a:rPr lang="en-US" b="1" dirty="0" smtClean="0"/>
              <a:t> - Winners	a) K. Devi		b) P. Mary		c) P. </a:t>
            </a:r>
            <a:r>
              <a:rPr lang="en-US" b="1" dirty="0" err="1" smtClean="0"/>
              <a:t>Poornima</a:t>
            </a:r>
            <a:r>
              <a:rPr lang="en-US" b="1" dirty="0" smtClean="0"/>
              <a:t>			d) S. </a:t>
            </a:r>
            <a:r>
              <a:rPr lang="en-US" b="1" dirty="0" err="1" smtClean="0"/>
              <a:t>Mahalaxmi</a:t>
            </a:r>
            <a:r>
              <a:rPr lang="en-US" b="1" dirty="0" smtClean="0"/>
              <a:t>	e) T. </a:t>
            </a:r>
            <a:r>
              <a:rPr lang="en-US" b="1" dirty="0" err="1" smtClean="0"/>
              <a:t>Supriya</a:t>
            </a:r>
            <a:r>
              <a:rPr lang="en-US" b="1" dirty="0" smtClean="0"/>
              <a:t>		f) Ch. </a:t>
            </a:r>
            <a:r>
              <a:rPr lang="en-US" b="1" dirty="0" err="1" smtClean="0"/>
              <a:t>Charnya</a:t>
            </a:r>
            <a:r>
              <a:rPr lang="en-US" b="1" dirty="0" smtClean="0"/>
              <a:t>				g) K. </a:t>
            </a:r>
            <a:r>
              <a:rPr lang="en-US" b="1" dirty="0" err="1" smtClean="0"/>
              <a:t>Mounika</a:t>
            </a:r>
            <a:r>
              <a:rPr lang="en-US" b="1" dirty="0" smtClean="0"/>
              <a:t>		 h) M. </a:t>
            </a:r>
            <a:r>
              <a:rPr lang="en-US" b="1" dirty="0" err="1" smtClean="0"/>
              <a:t>Anitha</a:t>
            </a:r>
            <a:r>
              <a:rPr lang="en-US" b="1" dirty="0" smtClean="0"/>
              <a:t>		</a:t>
            </a:r>
            <a:r>
              <a:rPr lang="en-US" b="1" dirty="0" err="1" smtClean="0"/>
              <a:t>i</a:t>
            </a:r>
            <a:r>
              <a:rPr lang="en-US" b="1" dirty="0" smtClean="0"/>
              <a:t>) M </a:t>
            </a:r>
            <a:r>
              <a:rPr lang="en-US" b="1" dirty="0" err="1" smtClean="0"/>
              <a:t>Abhinaya</a:t>
            </a:r>
            <a:r>
              <a:rPr lang="en-US" b="1" dirty="0" smtClean="0"/>
              <a:t>				j) </a:t>
            </a:r>
            <a:r>
              <a:rPr lang="en-US" b="1" dirty="0" err="1" smtClean="0"/>
              <a:t>Ch.v.v</a:t>
            </a:r>
            <a:r>
              <a:rPr lang="en-US" b="1" dirty="0" smtClean="0"/>
              <a:t>. </a:t>
            </a:r>
            <a:r>
              <a:rPr lang="en-US" b="1" dirty="0" err="1" smtClean="0"/>
              <a:t>Lakshmi</a:t>
            </a:r>
            <a:r>
              <a:rPr lang="en-US" b="1" dirty="0" smtClean="0"/>
              <a:t>	k) S. </a:t>
            </a:r>
            <a:r>
              <a:rPr lang="en-US" b="1" dirty="0" err="1" smtClean="0"/>
              <a:t>Sandhaya</a:t>
            </a:r>
            <a:r>
              <a:rPr lang="en-US" b="1" dirty="0" smtClean="0"/>
              <a:t>.</a:t>
            </a:r>
            <a:endParaRPr lang="en-US" b="1" i="1" dirty="0" smtClean="0"/>
          </a:p>
          <a:p>
            <a:pPr lvl="0"/>
            <a:r>
              <a:rPr lang="en-US" b="1" dirty="0" smtClean="0"/>
              <a:t>Drill – First Prize	a) k. </a:t>
            </a:r>
            <a:r>
              <a:rPr lang="en-US" b="1" dirty="0" err="1" smtClean="0"/>
              <a:t>Bhavani</a:t>
            </a:r>
            <a:r>
              <a:rPr lang="en-US" b="1" dirty="0" smtClean="0"/>
              <a:t>		b) MGT </a:t>
            </a:r>
            <a:r>
              <a:rPr lang="en-US" b="1" dirty="0" err="1" smtClean="0"/>
              <a:t>Akhila</a:t>
            </a:r>
            <a:r>
              <a:rPr lang="en-US" b="1" dirty="0" smtClean="0"/>
              <a:t>		c) V. </a:t>
            </a:r>
            <a:r>
              <a:rPr lang="en-US" b="1" dirty="0" err="1" smtClean="0"/>
              <a:t>Vijaya</a:t>
            </a:r>
            <a:r>
              <a:rPr lang="en-US" b="1" dirty="0" smtClean="0"/>
              <a:t> </a:t>
            </a:r>
            <a:r>
              <a:rPr lang="en-US" b="1" dirty="0" err="1" smtClean="0"/>
              <a:t>laxmi</a:t>
            </a:r>
            <a:endParaRPr lang="en-US" b="1" i="1" dirty="0" smtClean="0"/>
          </a:p>
          <a:p>
            <a:r>
              <a:rPr lang="en-US" b="1" dirty="0" smtClean="0"/>
              <a:t>			d) M. </a:t>
            </a:r>
            <a:r>
              <a:rPr lang="en-US" b="1" dirty="0" err="1" smtClean="0"/>
              <a:t>Abhinaya</a:t>
            </a:r>
            <a:r>
              <a:rPr lang="en-US" b="1" dirty="0" smtClean="0"/>
              <a:t>	e) M .</a:t>
            </a:r>
            <a:r>
              <a:rPr lang="en-US" b="1" dirty="0" err="1" smtClean="0"/>
              <a:t>Anitha</a:t>
            </a:r>
            <a:r>
              <a:rPr lang="en-US" b="1" dirty="0" smtClean="0"/>
              <a:t>		f) K. </a:t>
            </a:r>
            <a:r>
              <a:rPr lang="en-US" b="1" dirty="0" err="1" smtClean="0"/>
              <a:t>Mounika</a:t>
            </a:r>
            <a:endParaRPr lang="en-US" b="1" i="1" dirty="0" smtClean="0"/>
          </a:p>
          <a:p>
            <a:r>
              <a:rPr lang="en-US" b="1" dirty="0" smtClean="0"/>
              <a:t>			g) S. </a:t>
            </a:r>
            <a:r>
              <a:rPr lang="en-US" b="1" dirty="0" err="1" smtClean="0"/>
              <a:t>Kranthi</a:t>
            </a:r>
            <a:r>
              <a:rPr lang="en-US" b="1" dirty="0" smtClean="0"/>
              <a:t>		h) P </a:t>
            </a:r>
            <a:r>
              <a:rPr lang="en-US" b="1" dirty="0" err="1" smtClean="0"/>
              <a:t>Krishnaveni</a:t>
            </a:r>
            <a:r>
              <a:rPr lang="en-US" b="1" dirty="0" smtClean="0"/>
              <a:t>	</a:t>
            </a:r>
            <a:r>
              <a:rPr lang="en-US" b="1" dirty="0" err="1" smtClean="0"/>
              <a:t>i</a:t>
            </a:r>
            <a:r>
              <a:rPr lang="en-US" b="1" dirty="0" smtClean="0"/>
              <a:t>) </a:t>
            </a:r>
            <a:r>
              <a:rPr lang="en-US" b="1" dirty="0" err="1" smtClean="0"/>
              <a:t>Ch.VV</a:t>
            </a:r>
            <a:r>
              <a:rPr lang="en-US" b="1" dirty="0" smtClean="0"/>
              <a:t> </a:t>
            </a:r>
            <a:r>
              <a:rPr lang="en-US" b="1" dirty="0" err="1" smtClean="0"/>
              <a:t>Lakshmi</a:t>
            </a:r>
            <a:endParaRPr lang="en-US" b="1" i="1" dirty="0" smtClean="0"/>
          </a:p>
          <a:p>
            <a:r>
              <a:rPr lang="en-US" b="1" dirty="0" smtClean="0"/>
              <a:t>			j) K </a:t>
            </a:r>
            <a:r>
              <a:rPr lang="en-US" b="1" dirty="0" err="1" smtClean="0"/>
              <a:t>Pvani</a:t>
            </a:r>
            <a:r>
              <a:rPr lang="en-US" b="1" dirty="0" smtClean="0"/>
              <a:t>		k) R </a:t>
            </a:r>
            <a:r>
              <a:rPr lang="en-US" b="1" dirty="0" err="1" smtClean="0"/>
              <a:t>Rani</a:t>
            </a:r>
            <a:r>
              <a:rPr lang="en-US" b="1" dirty="0" smtClean="0"/>
              <a:t> 		l)P </a:t>
            </a:r>
            <a:r>
              <a:rPr lang="en-US" b="1" dirty="0" err="1" smtClean="0"/>
              <a:t>Ramya</a:t>
            </a:r>
            <a:endParaRPr lang="en-US" b="1" i="1" dirty="0" smtClean="0"/>
          </a:p>
          <a:p>
            <a:r>
              <a:rPr lang="en-US" b="1" dirty="0" smtClean="0"/>
              <a:t>			m) B </a:t>
            </a:r>
            <a:r>
              <a:rPr lang="en-US" b="1" dirty="0" err="1" smtClean="0"/>
              <a:t>Sodevaki</a:t>
            </a:r>
            <a:r>
              <a:rPr lang="en-US" b="1" dirty="0" smtClean="0"/>
              <a:t>.</a:t>
            </a:r>
            <a:endParaRPr lang="en-US" b="1" i="1" dirty="0" smtClean="0"/>
          </a:p>
          <a:p>
            <a:r>
              <a:rPr lang="en-US" b="1" dirty="0" smtClean="0"/>
              <a:t>4.	Solo Dance  -	First Prize	-	B. </a:t>
            </a:r>
            <a:r>
              <a:rPr lang="en-US" b="1" dirty="0" err="1" smtClean="0"/>
              <a:t>Sodevaki</a:t>
            </a:r>
            <a:endParaRPr lang="en-US" b="1" i="1" dirty="0" smtClean="0"/>
          </a:p>
          <a:p>
            <a:r>
              <a:rPr lang="en-US" b="1" dirty="0" smtClean="0"/>
              <a:t>5.	Group Dance- First Prize	a) K Devi	b) V </a:t>
            </a:r>
            <a:r>
              <a:rPr lang="en-US" b="1" dirty="0" err="1" smtClean="0"/>
              <a:t>Meenakshi</a:t>
            </a:r>
            <a:r>
              <a:rPr lang="en-US" b="1" dirty="0" smtClean="0"/>
              <a:t>	c) S </a:t>
            </a:r>
            <a:r>
              <a:rPr lang="en-US" b="1" dirty="0" err="1" smtClean="0"/>
              <a:t>sandhya</a:t>
            </a:r>
            <a:endParaRPr lang="en-US" b="1" i="1" dirty="0" smtClean="0"/>
          </a:p>
          <a:p>
            <a:r>
              <a:rPr lang="en-US" b="1" dirty="0" smtClean="0"/>
              <a:t>					d) </a:t>
            </a:r>
            <a:r>
              <a:rPr lang="en-US" b="1" dirty="0" err="1" smtClean="0"/>
              <a:t>V.D.Deepika</a:t>
            </a:r>
            <a:r>
              <a:rPr lang="en-US" b="1" dirty="0" smtClean="0"/>
              <a:t>   e) S </a:t>
            </a:r>
            <a:r>
              <a:rPr lang="en-US" b="1" dirty="0" err="1" smtClean="0"/>
              <a:t>Mahalaxmi</a:t>
            </a:r>
            <a:r>
              <a:rPr lang="en-US" b="1" dirty="0" smtClean="0"/>
              <a:t>	f) B. </a:t>
            </a:r>
            <a:r>
              <a:rPr lang="en-US" b="1" dirty="0" err="1" smtClean="0"/>
              <a:t>Sreeveni</a:t>
            </a:r>
            <a:endParaRPr lang="en-US" b="1" i="1" dirty="0" smtClean="0"/>
          </a:p>
          <a:p>
            <a:r>
              <a:rPr lang="en-US" b="1" dirty="0" smtClean="0"/>
              <a:t>6.	Firing		2</a:t>
            </a:r>
            <a:r>
              <a:rPr lang="en-US" b="1" baseline="30000" dirty="0" smtClean="0"/>
              <a:t>nd</a:t>
            </a:r>
            <a:r>
              <a:rPr lang="en-US" b="1" dirty="0" smtClean="0"/>
              <a:t> Place 	-	</a:t>
            </a:r>
            <a:r>
              <a:rPr lang="en-US" b="1" dirty="0" err="1" smtClean="0"/>
              <a:t>Rooth</a:t>
            </a:r>
            <a:r>
              <a:rPr lang="en-US" b="1" dirty="0" smtClean="0"/>
              <a:t> </a:t>
            </a:r>
            <a:r>
              <a:rPr lang="en-US" b="1" dirty="0" err="1" smtClean="0"/>
              <a:t>Rani</a:t>
            </a:r>
            <a:endParaRPr lang="en-US" b="1" i="1" dirty="0" smtClean="0"/>
          </a:p>
          <a:p>
            <a:r>
              <a:rPr lang="en-US" b="1" dirty="0" smtClean="0"/>
              <a:t>7.	Best CDT			-	</a:t>
            </a:r>
            <a:r>
              <a:rPr lang="en-US" b="1" dirty="0" err="1" smtClean="0"/>
              <a:t>Ch.V.V.Vara</a:t>
            </a:r>
            <a:r>
              <a:rPr lang="en-US" b="1" dirty="0" smtClean="0"/>
              <a:t> </a:t>
            </a:r>
            <a:r>
              <a:rPr lang="en-US" b="1" dirty="0" err="1" smtClean="0"/>
              <a:t>lakshmi</a:t>
            </a:r>
            <a:r>
              <a:rPr lang="en-US" b="1" dirty="0" smtClean="0"/>
              <a:t>.</a:t>
            </a:r>
            <a:endParaRPr lang="en-US" b="1" i="1" dirty="0" smtClean="0"/>
          </a:p>
          <a:p>
            <a:endParaRPr lang="en-US" dirty="0"/>
          </a:p>
        </p:txBody>
      </p:sp>
      <p:pic>
        <p:nvPicPr>
          <p:cNvPr id="4" name="Picture 3" descr="sports.jpg"/>
          <p:cNvPicPr>
            <a:picLocks noChangeAspect="1"/>
          </p:cNvPicPr>
          <p:nvPr/>
        </p:nvPicPr>
        <p:blipFill>
          <a:blip r:embed="rId3" cstate="print"/>
          <a:stretch>
            <a:fillRect/>
          </a:stretch>
        </p:blipFill>
        <p:spPr>
          <a:xfrm>
            <a:off x="990600" y="6172200"/>
            <a:ext cx="4495800" cy="2580269"/>
          </a:xfrm>
          <a:prstGeom prst="rect">
            <a:avLst/>
          </a:prstGeom>
        </p:spPr>
      </p:pic>
      <p:pic>
        <p:nvPicPr>
          <p:cNvPr id="6" name="33  tuni.mp3">
            <a:hlinkClick r:id="" action="ppaction://media"/>
          </p:cNvPr>
          <p:cNvPicPr>
            <a:picLocks noRot="1" noChangeAspect="1"/>
          </p:cNvPicPr>
          <p:nvPr>
            <a:audioFile r:link="rId1"/>
          </p:nvPr>
        </p:nvPicPr>
        <p:blipFill>
          <a:blip r:embed="rId4"/>
          <a:stretch>
            <a:fillRect/>
          </a:stretch>
        </p:blipFill>
        <p:spPr>
          <a:xfrm>
            <a:off x="228600" y="7772400"/>
            <a:ext cx="304800" cy="304800"/>
          </a:xfrm>
          <a:prstGeom prst="rect">
            <a:avLst/>
          </a:prstGeom>
        </p:spPr>
      </p:pic>
    </p:spTree>
  </p:cSld>
  <p:clrMapOvr>
    <a:masterClrMapping/>
  </p:clrMapOvr>
  <p:transition spd="med" advClick="0" advTm="34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813816"/>
          </a:xfrm>
        </p:spPr>
        <p:txBody>
          <a:bodyPr>
            <a:normAutofit/>
          </a:bodyPr>
          <a:lstStyle/>
          <a:p>
            <a:r>
              <a:rPr lang="en-US" sz="3600" b="1" dirty="0" smtClean="0"/>
              <a:t>Independence day Celebrations.</a:t>
            </a:r>
            <a:endParaRPr lang="en-US" sz="3600" dirty="0"/>
          </a:p>
        </p:txBody>
      </p:sp>
      <p:sp>
        <p:nvSpPr>
          <p:cNvPr id="3" name="Content Placeholder 2"/>
          <p:cNvSpPr>
            <a:spLocks noGrp="1"/>
          </p:cNvSpPr>
          <p:nvPr>
            <p:ph idx="1"/>
          </p:nvPr>
        </p:nvSpPr>
        <p:spPr>
          <a:xfrm>
            <a:off x="342900" y="1905000"/>
            <a:ext cx="6172200" cy="6527800"/>
          </a:xfrm>
        </p:spPr>
        <p:txBody>
          <a:bodyPr/>
          <a:lstStyle/>
          <a:p>
            <a:r>
              <a:rPr lang="en-US" sz="2000" b="1" dirty="0" smtClean="0"/>
              <a:t>Independence Day Celebrations were held at Dist. Police Head Quarter Kakinada on 15.08.18. the students of St. Ann’s Aided Girls High School Participated in cultural activities and won the 1</a:t>
            </a:r>
            <a:r>
              <a:rPr lang="en-US" sz="2000" b="1" baseline="30000" dirty="0" smtClean="0"/>
              <a:t>st</a:t>
            </a:r>
            <a:r>
              <a:rPr lang="en-US" sz="2000" b="1" dirty="0" smtClean="0"/>
              <a:t> prize. They received the prize through Deputy Collector and D.E.O.</a:t>
            </a:r>
            <a:endParaRPr lang="en-US" sz="2000" b="1" i="1" dirty="0" smtClean="0"/>
          </a:p>
          <a:p>
            <a:endParaRPr lang="en-US" dirty="0"/>
          </a:p>
        </p:txBody>
      </p:sp>
      <p:pic>
        <p:nvPicPr>
          <p:cNvPr id="4" name="Picture 3" descr="independence day.jpg"/>
          <p:cNvPicPr>
            <a:picLocks noChangeAspect="1"/>
          </p:cNvPicPr>
          <p:nvPr/>
        </p:nvPicPr>
        <p:blipFill>
          <a:blip r:embed="rId3" cstate="print"/>
          <a:stretch>
            <a:fillRect/>
          </a:stretch>
        </p:blipFill>
        <p:spPr>
          <a:xfrm>
            <a:off x="304800" y="4038601"/>
            <a:ext cx="5257800" cy="2923267"/>
          </a:xfrm>
          <a:prstGeom prst="rect">
            <a:avLst/>
          </a:prstGeom>
        </p:spPr>
      </p:pic>
      <p:pic>
        <p:nvPicPr>
          <p:cNvPr id="5" name="Picture 4" descr="independence day  02.jpg"/>
          <p:cNvPicPr>
            <a:picLocks noChangeAspect="1"/>
          </p:cNvPicPr>
          <p:nvPr/>
        </p:nvPicPr>
        <p:blipFill>
          <a:blip r:embed="rId4" cstate="print"/>
          <a:stretch>
            <a:fillRect/>
          </a:stretch>
        </p:blipFill>
        <p:spPr>
          <a:xfrm>
            <a:off x="3733800" y="6400801"/>
            <a:ext cx="2667000" cy="2420707"/>
          </a:xfrm>
          <a:prstGeom prst="rect">
            <a:avLst/>
          </a:prstGeom>
        </p:spPr>
      </p:pic>
      <p:pic>
        <p:nvPicPr>
          <p:cNvPr id="7" name="34  Independence day 2018.mp3">
            <a:hlinkClick r:id="" action="ppaction://media"/>
          </p:cNvPr>
          <p:cNvPicPr>
            <a:picLocks noRot="1" noChangeAspect="1"/>
          </p:cNvPicPr>
          <p:nvPr>
            <a:audioFile r:link="rId1"/>
          </p:nvPr>
        </p:nvPicPr>
        <p:blipFill>
          <a:blip r:embed="rId5"/>
          <a:stretch>
            <a:fillRect/>
          </a:stretch>
        </p:blipFill>
        <p:spPr>
          <a:xfrm>
            <a:off x="381000" y="7924800"/>
            <a:ext cx="304800" cy="304800"/>
          </a:xfrm>
          <a:prstGeom prst="rect">
            <a:avLst/>
          </a:prstGeom>
        </p:spPr>
      </p:pic>
    </p:spTree>
  </p:cSld>
  <p:clrMapOvr>
    <a:masterClrMapping/>
  </p:clrMapOvr>
  <p:transition spd="med" advClick="0" advTm="3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966216"/>
          </a:xfrm>
        </p:spPr>
        <p:txBody>
          <a:bodyPr>
            <a:normAutofit fontScale="90000"/>
          </a:bodyPr>
          <a:lstStyle/>
          <a:p>
            <a:r>
              <a:rPr lang="en-US" b="1" dirty="0" smtClean="0"/>
              <a:t>Inspire Awards - 2013-14. </a:t>
            </a:r>
            <a:endParaRPr lang="en-US" b="1" i="1" dirty="0"/>
          </a:p>
        </p:txBody>
      </p:sp>
      <p:sp>
        <p:nvSpPr>
          <p:cNvPr id="3" name="Content Placeholder 2"/>
          <p:cNvSpPr>
            <a:spLocks noGrp="1"/>
          </p:cNvSpPr>
          <p:nvPr>
            <p:ph idx="1"/>
          </p:nvPr>
        </p:nvSpPr>
        <p:spPr>
          <a:xfrm>
            <a:off x="342900" y="1981200"/>
            <a:ext cx="6172200" cy="6451600"/>
          </a:xfrm>
        </p:spPr>
        <p:txBody>
          <a:bodyPr anchor="b"/>
          <a:lstStyle/>
          <a:p>
            <a:pPr>
              <a:buNone/>
            </a:pPr>
            <a:r>
              <a:rPr lang="en-US" b="1" dirty="0" smtClean="0"/>
              <a:t>Inspire Awards 2013  </a:t>
            </a:r>
            <a:r>
              <a:rPr lang="en-US" b="1" dirty="0" err="1" smtClean="0"/>
              <a:t>Programme</a:t>
            </a:r>
            <a:r>
              <a:rPr lang="en-US" b="1" dirty="0" smtClean="0"/>
              <a:t> was held at A.M.G. School Kakinada The Project “</a:t>
            </a:r>
            <a:r>
              <a:rPr lang="en-US" b="1" dirty="0" err="1" smtClean="0"/>
              <a:t>Cyline</a:t>
            </a:r>
            <a:r>
              <a:rPr lang="en-US" b="1" dirty="0" smtClean="0"/>
              <a:t> </a:t>
            </a:r>
            <a:r>
              <a:rPr lang="en-US" b="1" dirty="0" err="1" smtClean="0"/>
              <a:t>leval</a:t>
            </a:r>
            <a:r>
              <a:rPr lang="en-US" b="1" dirty="0" smtClean="0"/>
              <a:t> </a:t>
            </a:r>
            <a:r>
              <a:rPr lang="en-US" b="1" dirty="0" err="1" smtClean="0"/>
              <a:t>Indicater</a:t>
            </a:r>
            <a:r>
              <a:rPr lang="en-US" b="1" dirty="0" smtClean="0"/>
              <a:t>“  presented by our student won Second Prize.</a:t>
            </a:r>
            <a:endParaRPr lang="en-US" b="1" i="1" dirty="0"/>
          </a:p>
        </p:txBody>
      </p:sp>
      <p:pic>
        <p:nvPicPr>
          <p:cNvPr id="4" name="Picture 3" descr="IMG20180922124524.jpg"/>
          <p:cNvPicPr>
            <a:picLocks noChangeAspect="1"/>
          </p:cNvPicPr>
          <p:nvPr/>
        </p:nvPicPr>
        <p:blipFill>
          <a:blip r:embed="rId3" cstate="print"/>
          <a:stretch>
            <a:fillRect/>
          </a:stretch>
        </p:blipFill>
        <p:spPr>
          <a:xfrm>
            <a:off x="457200" y="2514600"/>
            <a:ext cx="6019800" cy="3048000"/>
          </a:xfrm>
          <a:prstGeom prst="rect">
            <a:avLst/>
          </a:prstGeom>
          <a:ln w="12700">
            <a:solidFill>
              <a:schemeClr val="tx1"/>
            </a:solidFill>
          </a:ln>
        </p:spPr>
      </p:pic>
      <p:pic>
        <p:nvPicPr>
          <p:cNvPr id="6" name="4  inspire.mp3">
            <a:hlinkClick r:id="" action="ppaction://media"/>
          </p:cNvPr>
          <p:cNvPicPr>
            <a:picLocks noRot="1" noChangeAspect="1"/>
          </p:cNvPicPr>
          <p:nvPr>
            <a:audioFile r:link="rId1"/>
          </p:nvPr>
        </p:nvPicPr>
        <p:blipFill>
          <a:blip r:embed="rId4"/>
          <a:stretch>
            <a:fillRect/>
          </a:stretch>
        </p:blipFill>
        <p:spPr>
          <a:xfrm>
            <a:off x="304800" y="8610600"/>
            <a:ext cx="304800" cy="304800"/>
          </a:xfrm>
          <a:prstGeom prst="rect">
            <a:avLst/>
          </a:prstGeom>
        </p:spPr>
      </p:pic>
    </p:spTree>
  </p:cSld>
  <p:clrMapOvr>
    <a:masterClrMapping/>
  </p:clrMapOvr>
  <p:transition spd="med" advClick="0" advTm="13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6172200" cy="838200"/>
          </a:xfrm>
        </p:spPr>
        <p:txBody>
          <a:bodyPr>
            <a:normAutofit/>
          </a:bodyPr>
          <a:lstStyle/>
          <a:p>
            <a:pPr algn="ctr"/>
            <a:r>
              <a:rPr lang="en-US" b="1" dirty="0" smtClean="0"/>
              <a:t>2014-15 </a:t>
            </a:r>
            <a:endParaRPr lang="en-US" dirty="0"/>
          </a:p>
        </p:txBody>
      </p:sp>
      <p:sp>
        <p:nvSpPr>
          <p:cNvPr id="3" name="Content Placeholder 2"/>
          <p:cNvSpPr>
            <a:spLocks noGrp="1"/>
          </p:cNvSpPr>
          <p:nvPr>
            <p:ph idx="1"/>
          </p:nvPr>
        </p:nvSpPr>
        <p:spPr>
          <a:xfrm>
            <a:off x="342900" y="1676400"/>
            <a:ext cx="6172200" cy="6756400"/>
          </a:xfrm>
        </p:spPr>
        <p:txBody>
          <a:bodyPr/>
          <a:lstStyle/>
          <a:p>
            <a:pPr>
              <a:buNone/>
            </a:pPr>
            <a:r>
              <a:rPr lang="en-US" sz="3200" b="1" u="sng" dirty="0" smtClean="0"/>
              <a:t>Inspire Awards. </a:t>
            </a:r>
            <a:endParaRPr lang="en-US" sz="3200" b="1" i="1" u="sng" dirty="0" smtClean="0"/>
          </a:p>
          <a:p>
            <a:pPr>
              <a:buNone/>
            </a:pPr>
            <a:r>
              <a:rPr lang="en-US" b="1" dirty="0" smtClean="0"/>
              <a:t>		</a:t>
            </a:r>
            <a:r>
              <a:rPr lang="en-US" sz="2400" b="1" dirty="0" smtClean="0"/>
              <a:t>Inspire Awards 2014 </a:t>
            </a:r>
            <a:r>
              <a:rPr lang="en-US" sz="2400" b="1" dirty="0" err="1" smtClean="0"/>
              <a:t>Programme</a:t>
            </a:r>
            <a:r>
              <a:rPr lang="en-US" sz="2400" b="1" dirty="0" smtClean="0"/>
              <a:t> was held at A.M.G. School Kakinada from 29.07.14 to 31.07.14.  650 Projects were displayed. The Project High Level “</a:t>
            </a:r>
            <a:r>
              <a:rPr lang="en-US" sz="2400" b="1" dirty="0" err="1" smtClean="0"/>
              <a:t>Alchohal</a:t>
            </a:r>
            <a:r>
              <a:rPr lang="en-US" sz="2400" b="1" dirty="0" smtClean="0"/>
              <a:t> Sensor “  presented by our student A. </a:t>
            </a:r>
            <a:r>
              <a:rPr lang="en-US" sz="2400" b="1" dirty="0" err="1" smtClean="0"/>
              <a:t>Charishma</a:t>
            </a:r>
            <a:r>
              <a:rPr lang="en-US" sz="2400" b="1" dirty="0" smtClean="0"/>
              <a:t> won first Prize and Qualified for State Level. </a:t>
            </a:r>
            <a:endParaRPr lang="en-US" b="1" i="1" dirty="0" smtClean="0"/>
          </a:p>
          <a:p>
            <a:endParaRPr lang="en-US" dirty="0"/>
          </a:p>
        </p:txBody>
      </p:sp>
      <p:pic>
        <p:nvPicPr>
          <p:cNvPr id="4" name="Picture 3" descr="IMG20180922122938.jpg"/>
          <p:cNvPicPr>
            <a:picLocks noChangeAspect="1"/>
          </p:cNvPicPr>
          <p:nvPr/>
        </p:nvPicPr>
        <p:blipFill>
          <a:blip r:embed="rId3" cstate="print"/>
          <a:stretch>
            <a:fillRect/>
          </a:stretch>
        </p:blipFill>
        <p:spPr>
          <a:xfrm>
            <a:off x="533400" y="5257800"/>
            <a:ext cx="5915700" cy="3200400"/>
          </a:xfrm>
          <a:prstGeom prst="rect">
            <a:avLst/>
          </a:prstGeom>
          <a:ln>
            <a:solidFill>
              <a:schemeClr val="tx1">
                <a:lumMod val="95000"/>
                <a:lumOff val="5000"/>
                <a:alpha val="39000"/>
              </a:schemeClr>
            </a:solidFill>
          </a:ln>
        </p:spPr>
      </p:pic>
      <p:pic>
        <p:nvPicPr>
          <p:cNvPr id="6" name="5  inspire 2014.mp3">
            <a:hlinkClick r:id="" action="ppaction://media"/>
          </p:cNvPr>
          <p:cNvPicPr>
            <a:picLocks noRot="1" noChangeAspect="1"/>
          </p:cNvPicPr>
          <p:nvPr>
            <a:audioFile r:link="rId1"/>
          </p:nvPr>
        </p:nvPicPr>
        <p:blipFill>
          <a:blip r:embed="rId4"/>
          <a:stretch>
            <a:fillRect/>
          </a:stretch>
        </p:blipFill>
        <p:spPr>
          <a:xfrm>
            <a:off x="381000" y="8305800"/>
            <a:ext cx="304800" cy="304800"/>
          </a:xfrm>
          <a:prstGeom prst="rect">
            <a:avLst/>
          </a:prstGeom>
        </p:spPr>
      </p:pic>
    </p:spTree>
  </p:cSld>
  <p:clrMapOvr>
    <a:masterClrMapping/>
  </p:clrMapOvr>
  <p:transition spd="med" advClick="0" advTm="22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6172200" cy="1143000"/>
          </a:xfrm>
        </p:spPr>
        <p:txBody>
          <a:bodyPr/>
          <a:lstStyle/>
          <a:p>
            <a:r>
              <a:rPr lang="en-US" b="1" dirty="0" smtClean="0"/>
              <a:t>NCC Achievements.</a:t>
            </a:r>
            <a:endParaRPr lang="en-US" b="1" i="1" dirty="0"/>
          </a:p>
        </p:txBody>
      </p:sp>
      <p:sp>
        <p:nvSpPr>
          <p:cNvPr id="3" name="Content Placeholder 2"/>
          <p:cNvSpPr>
            <a:spLocks noGrp="1"/>
          </p:cNvSpPr>
          <p:nvPr>
            <p:ph idx="1"/>
          </p:nvPr>
        </p:nvSpPr>
        <p:spPr>
          <a:xfrm>
            <a:off x="342900" y="1752600"/>
            <a:ext cx="6172200" cy="66802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b="1" dirty="0" smtClean="0"/>
              <a:t>All India </a:t>
            </a:r>
            <a:r>
              <a:rPr lang="en-US" b="1" dirty="0" err="1" smtClean="0"/>
              <a:t>Trikking</a:t>
            </a:r>
            <a:r>
              <a:rPr lang="en-US" b="1" dirty="0" smtClean="0"/>
              <a:t> Competitions were held in </a:t>
            </a:r>
            <a:r>
              <a:rPr lang="en-US" b="1" dirty="0" err="1" smtClean="0"/>
              <a:t>Darzling</a:t>
            </a:r>
            <a:r>
              <a:rPr lang="en-US" b="1" dirty="0" smtClean="0"/>
              <a:t> on 16.11.2014. In this camp K. </a:t>
            </a:r>
            <a:r>
              <a:rPr lang="en-US" b="1" dirty="0" err="1" smtClean="0"/>
              <a:t>Vinnela</a:t>
            </a:r>
            <a:r>
              <a:rPr lang="en-US" b="1" dirty="0" smtClean="0"/>
              <a:t> IX. Class are selected and Participated. They exhibited Their talent on 80km </a:t>
            </a:r>
            <a:r>
              <a:rPr lang="en-US" b="1" dirty="0" err="1" smtClean="0"/>
              <a:t>Trikking</a:t>
            </a:r>
            <a:r>
              <a:rPr lang="en-US" b="1" dirty="0" smtClean="0"/>
              <a:t>.</a:t>
            </a:r>
            <a:endParaRPr lang="en-US" b="1" i="1" dirty="0" smtClean="0"/>
          </a:p>
          <a:p>
            <a:endParaRPr lang="en-US" dirty="0"/>
          </a:p>
        </p:txBody>
      </p:sp>
      <p:pic>
        <p:nvPicPr>
          <p:cNvPr id="4" name="Picture 3" descr="79.JPG"/>
          <p:cNvPicPr>
            <a:picLocks noChangeAspect="1"/>
          </p:cNvPicPr>
          <p:nvPr/>
        </p:nvPicPr>
        <p:blipFill>
          <a:blip r:embed="rId3" cstate="print"/>
          <a:stretch>
            <a:fillRect/>
          </a:stretch>
        </p:blipFill>
        <p:spPr>
          <a:xfrm>
            <a:off x="609600" y="1676400"/>
            <a:ext cx="5562600" cy="3708400"/>
          </a:xfrm>
          <a:prstGeom prst="rect">
            <a:avLst/>
          </a:prstGeom>
          <a:ln>
            <a:solidFill>
              <a:schemeClr val="tx1">
                <a:lumMod val="95000"/>
                <a:lumOff val="5000"/>
                <a:alpha val="24000"/>
              </a:schemeClr>
            </a:solidFill>
          </a:ln>
        </p:spPr>
      </p:pic>
      <p:pic>
        <p:nvPicPr>
          <p:cNvPr id="6" name="6  ncc trek.mp3">
            <a:hlinkClick r:id="" action="ppaction://media"/>
          </p:cNvPr>
          <p:cNvPicPr>
            <a:picLocks noRot="1" noChangeAspect="1"/>
          </p:cNvPicPr>
          <p:nvPr>
            <a:audioFile r:link="rId1"/>
          </p:nvPr>
        </p:nvPicPr>
        <p:blipFill>
          <a:blip r:embed="rId4"/>
          <a:stretch>
            <a:fillRect/>
          </a:stretch>
        </p:blipFill>
        <p:spPr>
          <a:xfrm>
            <a:off x="228600" y="8610600"/>
            <a:ext cx="304800" cy="304800"/>
          </a:xfrm>
          <a:prstGeom prst="rect">
            <a:avLst/>
          </a:prstGeom>
        </p:spPr>
      </p:pic>
    </p:spTree>
  </p:cSld>
  <p:clrMapOvr>
    <a:masterClrMapping/>
  </p:clrMapOvr>
  <p:transition spd="med" advClick="0" advTm="15000">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38784"/>
            <a:ext cx="6172200" cy="813816"/>
          </a:xfrm>
        </p:spPr>
        <p:txBody>
          <a:bodyPr>
            <a:normAutofit/>
          </a:bodyPr>
          <a:lstStyle/>
          <a:p>
            <a:r>
              <a:rPr lang="en-US" sz="4400" b="1" dirty="0" err="1" smtClean="0"/>
              <a:t>Chekumuki</a:t>
            </a:r>
            <a:r>
              <a:rPr lang="en-US" sz="4400" b="1" dirty="0" smtClean="0"/>
              <a:t> Talent Test.</a:t>
            </a:r>
            <a:endParaRPr lang="en-US" sz="4400" dirty="0"/>
          </a:p>
        </p:txBody>
      </p:sp>
      <p:sp>
        <p:nvSpPr>
          <p:cNvPr id="3" name="Content Placeholder 2"/>
          <p:cNvSpPr>
            <a:spLocks noGrp="1"/>
          </p:cNvSpPr>
          <p:nvPr>
            <p:ph idx="1"/>
          </p:nvPr>
        </p:nvSpPr>
        <p:spPr>
          <a:xfrm>
            <a:off x="342900" y="1828800"/>
            <a:ext cx="6172200" cy="6604000"/>
          </a:xfrm>
        </p:spPr>
        <p:txBody>
          <a:bodyPr/>
          <a:lstStyle/>
          <a:p>
            <a:r>
              <a:rPr lang="en-US" b="1" dirty="0" err="1" smtClean="0"/>
              <a:t>Chekumuki</a:t>
            </a:r>
            <a:r>
              <a:rPr lang="en-US" b="1" dirty="0" smtClean="0"/>
              <a:t> Science Talent Test was held </a:t>
            </a:r>
            <a:r>
              <a:rPr lang="en-US" b="1" dirty="0" err="1" smtClean="0"/>
              <a:t>Meclaurin</a:t>
            </a:r>
            <a:r>
              <a:rPr lang="en-US" b="1" dirty="0" smtClean="0"/>
              <a:t> High School on 18.11.14. Our Students of St. Ann’s Aided Girls High School won First Prize and qualified for the District Level Competition.</a:t>
            </a:r>
            <a:endParaRPr lang="en-US" b="1" i="1" dirty="0" smtClean="0"/>
          </a:p>
          <a:p>
            <a:endParaRPr lang="en-US" dirty="0"/>
          </a:p>
        </p:txBody>
      </p:sp>
      <p:pic>
        <p:nvPicPr>
          <p:cNvPr id="4" name="Picture 3" descr="Image1.jpg"/>
          <p:cNvPicPr>
            <a:picLocks noChangeAspect="1"/>
          </p:cNvPicPr>
          <p:nvPr/>
        </p:nvPicPr>
        <p:blipFill>
          <a:blip r:embed="rId3" cstate="print"/>
          <a:stretch>
            <a:fillRect/>
          </a:stretch>
        </p:blipFill>
        <p:spPr>
          <a:xfrm>
            <a:off x="762000" y="4648201"/>
            <a:ext cx="5334000" cy="3656567"/>
          </a:xfrm>
          <a:prstGeom prst="rect">
            <a:avLst/>
          </a:prstGeom>
          <a:effectLst>
            <a:innerShdw blurRad="63500" dist="50800" dir="2700000">
              <a:prstClr val="black">
                <a:alpha val="50000"/>
              </a:prstClr>
            </a:innerShdw>
          </a:effectLst>
        </p:spPr>
      </p:pic>
      <p:pic>
        <p:nvPicPr>
          <p:cNvPr id="6" name="7  chekumuki.mp3">
            <a:hlinkClick r:id="" action="ppaction://media"/>
          </p:cNvPr>
          <p:cNvPicPr>
            <a:picLocks noRot="1" noChangeAspect="1"/>
          </p:cNvPicPr>
          <p:nvPr>
            <a:audioFile r:link="rId1"/>
          </p:nvPr>
        </p:nvPicPr>
        <p:blipFill>
          <a:blip r:embed="rId4"/>
          <a:stretch>
            <a:fillRect/>
          </a:stretch>
        </p:blipFill>
        <p:spPr>
          <a:xfrm>
            <a:off x="304800" y="8458200"/>
            <a:ext cx="304800" cy="304800"/>
          </a:xfrm>
          <a:prstGeom prst="rect">
            <a:avLst/>
          </a:prstGeom>
        </p:spPr>
      </p:pic>
    </p:spTree>
  </p:cSld>
  <p:clrMapOvr>
    <a:masterClrMapping/>
  </p:clrMapOvr>
  <p:transition spd="med" advClick="0" advTm="1500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85800"/>
            <a:ext cx="6172200" cy="914400"/>
          </a:xfrm>
        </p:spPr>
        <p:txBody>
          <a:bodyPr>
            <a:normAutofit/>
          </a:bodyPr>
          <a:lstStyle/>
          <a:p>
            <a:pPr algn="ctr"/>
            <a:r>
              <a:rPr lang="en-US" b="1" dirty="0" smtClean="0"/>
              <a:t>2015-16 </a:t>
            </a:r>
            <a:endParaRPr lang="en-US" dirty="0"/>
          </a:p>
        </p:txBody>
      </p:sp>
      <p:sp>
        <p:nvSpPr>
          <p:cNvPr id="3" name="Content Placeholder 2"/>
          <p:cNvSpPr>
            <a:spLocks noGrp="1"/>
          </p:cNvSpPr>
          <p:nvPr>
            <p:ph idx="1"/>
          </p:nvPr>
        </p:nvSpPr>
        <p:spPr>
          <a:xfrm>
            <a:off x="342900" y="1524000"/>
            <a:ext cx="6172200" cy="6908800"/>
          </a:xfrm>
        </p:spPr>
        <p:txBody>
          <a:bodyPr>
            <a:normAutofit/>
          </a:bodyPr>
          <a:lstStyle/>
          <a:p>
            <a:r>
              <a:rPr lang="en-US" b="1" dirty="0" smtClean="0"/>
              <a:t>Hand Writing Competition.</a:t>
            </a:r>
            <a:endParaRPr lang="en-US" b="1" i="1" dirty="0" smtClean="0"/>
          </a:p>
          <a:p>
            <a:r>
              <a:rPr lang="en-US" sz="2000" b="1" dirty="0" smtClean="0"/>
              <a:t>	Hand Writing competitions were held by Rotary Club, Blood Bank on 22.10.15. St. Ann’s Aided Girls High School Students Participated for this competition. X. class student </a:t>
            </a:r>
            <a:r>
              <a:rPr lang="en-US" sz="2000" b="1" dirty="0" err="1" smtClean="0"/>
              <a:t>Kumari</a:t>
            </a:r>
            <a:r>
              <a:rPr lang="en-US" sz="2000" b="1" dirty="0" smtClean="0"/>
              <a:t>  Devi </a:t>
            </a:r>
            <a:r>
              <a:rPr lang="en-US" sz="2000" b="1" dirty="0" err="1" smtClean="0"/>
              <a:t>Priyanka</a:t>
            </a:r>
            <a:r>
              <a:rPr lang="en-US" sz="2000" b="1" dirty="0" smtClean="0"/>
              <a:t> won 2</a:t>
            </a:r>
            <a:r>
              <a:rPr lang="en-US" sz="2000" b="1" baseline="30000" dirty="0" smtClean="0"/>
              <a:t>nd</a:t>
            </a:r>
            <a:r>
              <a:rPr lang="en-US" sz="2000" b="1" dirty="0" smtClean="0"/>
              <a:t> Prize, K. </a:t>
            </a:r>
            <a:r>
              <a:rPr lang="en-US" sz="2000" b="1" dirty="0" err="1" smtClean="0"/>
              <a:t>Durga</a:t>
            </a:r>
            <a:r>
              <a:rPr lang="en-US" sz="2000" b="1" dirty="0" smtClean="0"/>
              <a:t> won 3</a:t>
            </a:r>
            <a:r>
              <a:rPr lang="en-US" sz="2000" b="1" baseline="30000" dirty="0" smtClean="0"/>
              <a:t>rd</a:t>
            </a:r>
            <a:r>
              <a:rPr lang="en-US" sz="2000" b="1" dirty="0" smtClean="0"/>
              <a:t> Prize, B. </a:t>
            </a:r>
            <a:r>
              <a:rPr lang="en-US" sz="2000" b="1" dirty="0" err="1" smtClean="0"/>
              <a:t>Raju</a:t>
            </a:r>
            <a:r>
              <a:rPr lang="en-US" sz="2000" b="1" dirty="0" smtClean="0"/>
              <a:t> </a:t>
            </a:r>
            <a:r>
              <a:rPr lang="en-US" sz="2000" b="1" dirty="0" err="1" smtClean="0"/>
              <a:t>Ganga</a:t>
            </a:r>
            <a:r>
              <a:rPr lang="en-US" sz="2000" b="1" dirty="0" smtClean="0"/>
              <a:t> won 3</a:t>
            </a:r>
            <a:r>
              <a:rPr lang="en-US" sz="2000" b="1" baseline="30000" dirty="0" smtClean="0"/>
              <a:t>rd</a:t>
            </a:r>
            <a:r>
              <a:rPr lang="en-US" sz="2000" b="1" dirty="0" smtClean="0"/>
              <a:t> Prize. </a:t>
            </a:r>
            <a:endParaRPr lang="en-US" sz="2000" b="1" i="1" dirty="0" smtClean="0"/>
          </a:p>
          <a:p>
            <a:r>
              <a:rPr lang="en-US" sz="2000" b="1" dirty="0" smtClean="0"/>
              <a:t>	</a:t>
            </a:r>
            <a:r>
              <a:rPr lang="en-US" sz="2000" b="1" dirty="0" err="1" smtClean="0"/>
              <a:t>Sloka’s</a:t>
            </a:r>
            <a:r>
              <a:rPr lang="en-US" sz="2000" b="1" dirty="0" smtClean="0"/>
              <a:t> reading competition conducted by Sri </a:t>
            </a:r>
            <a:r>
              <a:rPr lang="en-US" sz="2000" b="1" dirty="0" err="1" smtClean="0"/>
              <a:t>Venkateswara</a:t>
            </a:r>
            <a:r>
              <a:rPr lang="en-US" sz="2000" b="1" dirty="0" smtClean="0"/>
              <a:t> </a:t>
            </a:r>
            <a:r>
              <a:rPr lang="en-US" sz="2000" b="1" dirty="0" err="1" smtClean="0"/>
              <a:t>Swamy</a:t>
            </a:r>
            <a:r>
              <a:rPr lang="en-US" sz="2000" b="1" dirty="0" smtClean="0"/>
              <a:t> temple </a:t>
            </a:r>
            <a:r>
              <a:rPr lang="en-US" sz="2000" b="1" dirty="0" err="1" smtClean="0"/>
              <a:t>J.K.Pur</a:t>
            </a:r>
            <a:r>
              <a:rPr lang="en-US" sz="2000" b="1" dirty="0" smtClean="0"/>
              <a:t>. Kakinada on 08.11.15. </a:t>
            </a:r>
            <a:r>
              <a:rPr lang="en-US" sz="2000" b="1" dirty="0" err="1" smtClean="0"/>
              <a:t>Kum</a:t>
            </a:r>
            <a:r>
              <a:rPr lang="en-US" sz="2000" b="1" dirty="0" smtClean="0"/>
              <a:t>. K. </a:t>
            </a:r>
            <a:r>
              <a:rPr lang="en-US" sz="2000" b="1" dirty="0" err="1" smtClean="0"/>
              <a:t>Syamala</a:t>
            </a:r>
            <a:r>
              <a:rPr lang="en-US" sz="2000" b="1" dirty="0" smtClean="0"/>
              <a:t> Devi won 3</a:t>
            </a:r>
            <a:r>
              <a:rPr lang="en-US" sz="2000" b="1" baseline="30000" dirty="0" smtClean="0"/>
              <a:t>rd</a:t>
            </a:r>
            <a:r>
              <a:rPr lang="en-US" sz="2000" b="1" dirty="0" smtClean="0"/>
              <a:t> Prize.</a:t>
            </a:r>
            <a:endParaRPr lang="en-US" sz="2000" b="1" i="1" dirty="0" smtClean="0"/>
          </a:p>
          <a:p>
            <a:endParaRPr lang="en-US" dirty="0"/>
          </a:p>
        </p:txBody>
      </p:sp>
      <p:pic>
        <p:nvPicPr>
          <p:cNvPr id="4" name="Picture 3" descr="Image (2) cop.JPG"/>
          <p:cNvPicPr>
            <a:picLocks noChangeAspect="1"/>
          </p:cNvPicPr>
          <p:nvPr/>
        </p:nvPicPr>
        <p:blipFill>
          <a:blip r:embed="rId3" cstate="print"/>
          <a:stretch>
            <a:fillRect/>
          </a:stretch>
        </p:blipFill>
        <p:spPr>
          <a:xfrm>
            <a:off x="914400" y="5486400"/>
            <a:ext cx="4953000" cy="3200144"/>
          </a:xfrm>
          <a:prstGeom prst="rect">
            <a:avLst/>
          </a:prstGeom>
          <a:effectLst>
            <a:glow rad="139700">
              <a:schemeClr val="accent5">
                <a:satMod val="175000"/>
                <a:alpha val="40000"/>
              </a:schemeClr>
            </a:glow>
          </a:effectLst>
        </p:spPr>
      </p:pic>
      <p:pic>
        <p:nvPicPr>
          <p:cNvPr id="6" name="8  hand writing rotary club.mp3">
            <a:hlinkClick r:id="" action="ppaction://media"/>
          </p:cNvPr>
          <p:cNvPicPr>
            <a:picLocks noRot="1" noChangeAspect="1"/>
          </p:cNvPicPr>
          <p:nvPr>
            <a:audioFile r:link="rId1"/>
          </p:nvPr>
        </p:nvPicPr>
        <p:blipFill>
          <a:blip r:embed="rId4"/>
          <a:stretch>
            <a:fillRect/>
          </a:stretch>
        </p:blipFill>
        <p:spPr>
          <a:xfrm>
            <a:off x="228600" y="8610600"/>
            <a:ext cx="304800" cy="304800"/>
          </a:xfrm>
          <a:prstGeom prst="rect">
            <a:avLst/>
          </a:prstGeom>
        </p:spPr>
      </p:pic>
    </p:spTree>
  </p:cSld>
  <p:clrMapOvr>
    <a:masterClrMapping/>
  </p:clrMapOvr>
  <p:transition spd="med" advClick="0" advTm="16000">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6172200" cy="914400"/>
          </a:xfrm>
        </p:spPr>
        <p:txBody>
          <a:bodyPr>
            <a:normAutofit/>
          </a:bodyPr>
          <a:lstStyle/>
          <a:p>
            <a:r>
              <a:rPr lang="en-US" b="1" dirty="0" smtClean="0"/>
              <a:t>Debate Competitions.</a:t>
            </a:r>
            <a:endParaRPr lang="en-US" dirty="0"/>
          </a:p>
        </p:txBody>
      </p:sp>
      <p:sp>
        <p:nvSpPr>
          <p:cNvPr id="3" name="Content Placeholder 2"/>
          <p:cNvSpPr>
            <a:spLocks noGrp="1"/>
          </p:cNvSpPr>
          <p:nvPr>
            <p:ph idx="1"/>
          </p:nvPr>
        </p:nvSpPr>
        <p:spPr>
          <a:xfrm>
            <a:off x="342900" y="1828800"/>
            <a:ext cx="6172200" cy="6604000"/>
          </a:xfrm>
        </p:spPr>
        <p:txBody>
          <a:bodyPr/>
          <a:lstStyle/>
          <a:p>
            <a:r>
              <a:rPr lang="en-US" b="1" dirty="0" smtClean="0"/>
              <a:t>Debate Competitions were held by Kakinada Building Society on 14.11.15. Our </a:t>
            </a:r>
            <a:r>
              <a:rPr lang="en-US" b="1" dirty="0" err="1" smtClean="0"/>
              <a:t>IX.Class</a:t>
            </a:r>
            <a:r>
              <a:rPr lang="en-US" b="1" dirty="0" smtClean="0"/>
              <a:t> student </a:t>
            </a:r>
            <a:r>
              <a:rPr lang="en-US" b="1" dirty="0" err="1" smtClean="0"/>
              <a:t>Kum</a:t>
            </a:r>
            <a:r>
              <a:rPr lang="en-US" b="1" dirty="0" smtClean="0"/>
              <a:t>. Ch. </a:t>
            </a:r>
            <a:r>
              <a:rPr lang="en-US" b="1" dirty="0" err="1" smtClean="0"/>
              <a:t>Ramani</a:t>
            </a:r>
            <a:r>
              <a:rPr lang="en-US" b="1" dirty="0" smtClean="0"/>
              <a:t> won 1</a:t>
            </a:r>
            <a:r>
              <a:rPr lang="en-US" b="1" baseline="30000" dirty="0" smtClean="0"/>
              <a:t>st</a:t>
            </a:r>
            <a:r>
              <a:rPr lang="en-US" b="1" dirty="0" smtClean="0"/>
              <a:t> Prize and P. </a:t>
            </a:r>
            <a:r>
              <a:rPr lang="en-US" b="1" dirty="0" err="1" smtClean="0"/>
              <a:t>Nirmala</a:t>
            </a:r>
            <a:r>
              <a:rPr lang="en-US" b="1" dirty="0" smtClean="0"/>
              <a:t> won 5</a:t>
            </a:r>
            <a:r>
              <a:rPr lang="en-US" b="1" baseline="30000" dirty="0" smtClean="0"/>
              <a:t>th</a:t>
            </a:r>
            <a:r>
              <a:rPr lang="en-US" b="1" dirty="0" smtClean="0"/>
              <a:t> Prize.</a:t>
            </a:r>
            <a:endParaRPr lang="en-US" b="1" i="1" dirty="0" smtClean="0"/>
          </a:p>
          <a:p>
            <a:endParaRPr lang="en-US" dirty="0"/>
          </a:p>
        </p:txBody>
      </p:sp>
      <p:pic>
        <p:nvPicPr>
          <p:cNvPr id="4" name="Picture 3" descr="Image (2) cop.JPG"/>
          <p:cNvPicPr>
            <a:picLocks noChangeAspect="1"/>
          </p:cNvPicPr>
          <p:nvPr/>
        </p:nvPicPr>
        <p:blipFill>
          <a:blip r:embed="rId3" cstate="print"/>
          <a:stretch>
            <a:fillRect/>
          </a:stretch>
        </p:blipFill>
        <p:spPr>
          <a:xfrm>
            <a:off x="457201" y="4419600"/>
            <a:ext cx="5896901" cy="3810000"/>
          </a:xfrm>
          <a:prstGeom prst="rect">
            <a:avLst/>
          </a:prstGeom>
          <a:scene3d>
            <a:camera prst="isometricOffAxis1Right"/>
            <a:lightRig rig="threePt" dir="t"/>
          </a:scene3d>
        </p:spPr>
      </p:pic>
      <p:pic>
        <p:nvPicPr>
          <p:cNvPr id="6" name="9  debate.mp3">
            <a:hlinkClick r:id="" action="ppaction://media"/>
          </p:cNvPr>
          <p:cNvPicPr>
            <a:picLocks noRot="1" noChangeAspect="1"/>
          </p:cNvPicPr>
          <p:nvPr>
            <a:audioFile r:link="rId1"/>
          </p:nvPr>
        </p:nvPicPr>
        <p:blipFill>
          <a:blip r:embed="rId4"/>
          <a:stretch>
            <a:fillRect/>
          </a:stretch>
        </p:blipFill>
        <p:spPr>
          <a:xfrm>
            <a:off x="381000" y="8534400"/>
            <a:ext cx="304800" cy="304800"/>
          </a:xfrm>
          <a:prstGeom prst="rect">
            <a:avLst/>
          </a:prstGeom>
        </p:spPr>
      </p:pic>
    </p:spTree>
  </p:cSld>
  <p:clrMapOvr>
    <a:masterClrMapping/>
  </p:clrMapOvr>
  <p:transition spd="med" advClick="0" advTm="16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5136850</TotalTime>
  <Words>1536</Words>
  <Application>Microsoft Office PowerPoint</Application>
  <PresentationFormat>On-screen Show (4:3)</PresentationFormat>
  <Paragraphs>129</Paragraphs>
  <Slides>35</Slides>
  <Notes>1</Notes>
  <HiddenSlides>0</HiddenSlides>
  <MMClips>34</MMClips>
  <ScaleCrop>false</ScaleCrop>
  <HeadingPairs>
    <vt:vector size="6" baseType="variant">
      <vt:variant>
        <vt:lpstr>Theme</vt:lpstr>
      </vt:variant>
      <vt:variant>
        <vt:i4>1</vt:i4>
      </vt:variant>
      <vt:variant>
        <vt:lpstr>Slide Titles</vt:lpstr>
      </vt:variant>
      <vt:variant>
        <vt:i4>35</vt:i4>
      </vt:variant>
      <vt:variant>
        <vt:lpstr>Custom Shows</vt:lpstr>
      </vt:variant>
      <vt:variant>
        <vt:i4>1</vt:i4>
      </vt:variant>
    </vt:vector>
  </HeadingPairs>
  <TitlesOfParts>
    <vt:vector size="37" baseType="lpstr">
      <vt:lpstr>Flow</vt:lpstr>
      <vt:lpstr>Slide 1</vt:lpstr>
      <vt:lpstr>2013-14</vt:lpstr>
      <vt:lpstr>NCC</vt:lpstr>
      <vt:lpstr>Inspire Awards - 2013-14. </vt:lpstr>
      <vt:lpstr>2014-15 </vt:lpstr>
      <vt:lpstr>NCC Achievements.</vt:lpstr>
      <vt:lpstr>Chekumuki Talent Test.</vt:lpstr>
      <vt:lpstr>2015-16 </vt:lpstr>
      <vt:lpstr>Debate Competitions.</vt:lpstr>
      <vt:lpstr>2016-17</vt:lpstr>
      <vt:lpstr>Chekumuki Science Talent Test.</vt:lpstr>
      <vt:lpstr>Khelo India.</vt:lpstr>
      <vt:lpstr>Chekumuki Science Sambaralu.</vt:lpstr>
      <vt:lpstr>State Level Participation.</vt:lpstr>
      <vt:lpstr>Kriya Students Festival.</vt:lpstr>
      <vt:lpstr>Wonder Book of Records.</vt:lpstr>
      <vt:lpstr>2017-18</vt:lpstr>
      <vt:lpstr>“Badipilustondi - Badikosta”.</vt:lpstr>
      <vt:lpstr>Slide 19</vt:lpstr>
      <vt:lpstr>Chekumuki Science Talent Test.</vt:lpstr>
      <vt:lpstr>Vaccination Programme.</vt:lpstr>
      <vt:lpstr>Swatcha Vidyalaya Vuthsavalu.</vt:lpstr>
      <vt:lpstr>Kala Utsavalu.</vt:lpstr>
      <vt:lpstr>Swatch Bharat.</vt:lpstr>
      <vt:lpstr>Annual Inspection.</vt:lpstr>
      <vt:lpstr>Kala Utsavalu.</vt:lpstr>
      <vt:lpstr>State Level Drum Beat Competition.</vt:lpstr>
      <vt:lpstr>T.L.M Mela.</vt:lpstr>
      <vt:lpstr>Management Inspections</vt:lpstr>
      <vt:lpstr>Ammaku Vandanam.</vt:lpstr>
      <vt:lpstr>Educational Tour.</vt:lpstr>
      <vt:lpstr>Grigg &amp; Sports Meet.</vt:lpstr>
      <vt:lpstr>2018 – 19</vt:lpstr>
      <vt:lpstr>Sports.</vt:lpstr>
      <vt:lpstr>Independence day Celebrations.</vt:lpstr>
      <vt:lpstr>St. Anns High School Kakinada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2013-14</dc:title>
  <dc:creator>stanns school</dc:creator>
  <cp:lastModifiedBy>user</cp:lastModifiedBy>
  <cp:revision>177</cp:revision>
  <dcterms:created xsi:type="dcterms:W3CDTF">2009-01-01T04:58:41Z</dcterms:created>
  <dcterms:modified xsi:type="dcterms:W3CDTF">2019-01-08T04:11:16Z</dcterms:modified>
</cp:coreProperties>
</file>