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2" r:id="rId8"/>
    <p:sldId id="263" r:id="rId9"/>
    <p:sldId id="268" r:id="rId10"/>
    <p:sldId id="265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02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9124-7365-457C-882C-604BFD939D4F}" type="datetimeFigureOut">
              <a:rPr lang="en-US" smtClean="0"/>
              <a:pPr/>
              <a:t>1/8/2019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60C5-2926-4090-ACC4-AD2FC88C0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 advClick="0" advTm="5000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9124-7365-457C-882C-604BFD939D4F}" type="datetimeFigureOut">
              <a:rPr lang="en-US" smtClean="0"/>
              <a:pPr/>
              <a:t>1/8/2019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60C5-2926-4090-ACC4-AD2FC88C0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 advClick="0" advTm="5000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9124-7365-457C-882C-604BFD939D4F}" type="datetimeFigureOut">
              <a:rPr lang="en-US" smtClean="0"/>
              <a:pPr/>
              <a:t>1/8/2019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60C5-2926-4090-ACC4-AD2FC88C0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 advClick="0" advTm="5000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9124-7365-457C-882C-604BFD939D4F}" type="datetimeFigureOut">
              <a:rPr lang="en-US" smtClean="0"/>
              <a:pPr/>
              <a:t>1/8/2019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60C5-2926-4090-ACC4-AD2FC88C0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 advClick="0" advTm="5000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9124-7365-457C-882C-604BFD939D4F}" type="datetimeFigureOut">
              <a:rPr lang="en-US" smtClean="0"/>
              <a:pPr/>
              <a:t>1/8/2019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60C5-2926-4090-ACC4-AD2FC88C0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 advClick="0" advTm="5000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9124-7365-457C-882C-604BFD939D4F}" type="datetimeFigureOut">
              <a:rPr lang="en-US" smtClean="0"/>
              <a:pPr/>
              <a:t>1/8/2019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60C5-2926-4090-ACC4-AD2FC88C0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 advClick="0" advTm="5000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9124-7365-457C-882C-604BFD939D4F}" type="datetimeFigureOut">
              <a:rPr lang="en-US" smtClean="0"/>
              <a:pPr/>
              <a:t>1/8/2019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60C5-2926-4090-ACC4-AD2FC88C0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 advClick="0" advTm="5000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9124-7365-457C-882C-604BFD939D4F}" type="datetimeFigureOut">
              <a:rPr lang="en-US" smtClean="0"/>
              <a:pPr/>
              <a:t>1/8/2019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60C5-2926-4090-ACC4-AD2FC88C0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 advClick="0" advTm="5000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9124-7365-457C-882C-604BFD939D4F}" type="datetimeFigureOut">
              <a:rPr lang="en-US" smtClean="0"/>
              <a:pPr/>
              <a:t>1/8/2019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60C5-2926-4090-ACC4-AD2FC88C0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 advClick="0" advTm="5000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9124-7365-457C-882C-604BFD939D4F}" type="datetimeFigureOut">
              <a:rPr lang="en-US" smtClean="0"/>
              <a:pPr/>
              <a:t>1/8/2019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60C5-2926-4090-ACC4-AD2FC88C0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 advClick="0" advTm="5000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9124-7365-457C-882C-604BFD939D4F}" type="datetimeFigureOut">
              <a:rPr lang="en-US" smtClean="0"/>
              <a:pPr/>
              <a:t>1/8/2019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60C5-2926-4090-ACC4-AD2FC88C0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 advClick="0" advTm="5000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9124-7365-457C-882C-604BFD939D4F}" type="datetimeFigureOut">
              <a:rPr lang="en-US" smtClean="0"/>
              <a:pPr/>
              <a:t>1/8/2019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260C5-2926-4090-ACC4-AD2FC88C0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1470025"/>
          </a:xfrm>
        </p:spPr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ST.JOSEPH OF ANNECY MATRICULATION SCHOOL</a:t>
            </a:r>
            <a:endParaRPr lang="en-IN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852478"/>
          </a:xfrm>
        </p:spPr>
        <p:txBody>
          <a:bodyPr>
            <a:normAutofit fontScale="85000" lnSpcReduction="2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No. 16/30, Dr.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Ambedkar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street,</a:t>
            </a:r>
          </a:p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Villivakkam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chennai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600 049</a:t>
            </a:r>
            <a:endParaRPr lang="en-IN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Admin\Desktop\sis.christy backup photos\DCIM\.thumbnails\1490113433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357430"/>
            <a:ext cx="3143256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HEALTH AWARENESS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SEMINAR ON NUTRITION </a:t>
            </a:r>
            <a:r>
              <a:rPr lang="en-IN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IN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IN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Admin\Desktop\camera sr.christine\IMG_20181030_092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6" name="Picture 2" descr="C:\Users\Admin\Desktop\camera sr.christine\IMG_20181030_0921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829048" cy="182245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3856065" cy="182245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050" name="Picture 2" descr="C:\Users\Admin\Desktop\st.joseph  schoolphoto\IMG_20181212_0848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86190"/>
            <a:ext cx="3786214" cy="2625726"/>
          </a:xfrm>
          <a:prstGeom prst="rect">
            <a:avLst/>
          </a:prstGeom>
          <a:noFill/>
        </p:spPr>
      </p:pic>
      <p:pic>
        <p:nvPicPr>
          <p:cNvPr id="2051" name="Picture 3" descr="C:\Users\Admin\Desktop\st.joseph  schoolphoto\IMG_20181212_0857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86191"/>
            <a:ext cx="3857651" cy="2571768"/>
          </a:xfrm>
          <a:prstGeom prst="rect">
            <a:avLst/>
          </a:prstGeom>
          <a:noFill/>
        </p:spPr>
      </p:pic>
      <p:pic>
        <p:nvPicPr>
          <p:cNvPr id="2052" name="Picture 4" descr="C:\Users\Admin\Desktop\st.joseph  schoolphoto\IMG_20181212_085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642918"/>
            <a:ext cx="3857652" cy="2714644"/>
          </a:xfrm>
          <a:prstGeom prst="rect">
            <a:avLst/>
          </a:prstGeom>
          <a:noFill/>
        </p:spPr>
      </p:pic>
      <p:pic>
        <p:nvPicPr>
          <p:cNvPr id="2053" name="Picture 5" descr="C:\Users\Admin\Desktop\st.joseph  schoolphoto\IMG_20181212_085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642918"/>
            <a:ext cx="3929090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00364" y="2214554"/>
            <a:ext cx="3148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SCHOOL BUILDING</a:t>
            </a:r>
            <a:endParaRPr lang="en-IN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H:\renewel photos\front view1 - schoo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357430"/>
            <a:ext cx="3786214" cy="3071834"/>
          </a:xfrm>
          <a:prstGeom prst="rect">
            <a:avLst/>
          </a:prstGeom>
          <a:noFill/>
        </p:spPr>
      </p:pic>
      <p:pic>
        <p:nvPicPr>
          <p:cNvPr id="1028" name="Picture 4" descr="C:\Users\Admin\Desktop\st.joseph  schoolphoto\IMG_20181211_0949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sisters of </a:t>
            </a:r>
            <a:r>
              <a:rPr lang="en-US" dirty="0" err="1" smtClean="0"/>
              <a:t>St.Joseph</a:t>
            </a:r>
            <a:r>
              <a:rPr lang="en-US" dirty="0" smtClean="0"/>
              <a:t> at </a:t>
            </a:r>
            <a:r>
              <a:rPr lang="en-US" dirty="0" err="1" smtClean="0"/>
              <a:t>Villivakkam</a:t>
            </a:r>
            <a:endParaRPr lang="en-IN" dirty="0"/>
          </a:p>
        </p:txBody>
      </p:sp>
      <p:pic>
        <p:nvPicPr>
          <p:cNvPr id="7" name="Picture 3" descr="C:\Users\Admin\Desktop\camera sr.christine\IMG_20181105_09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9"/>
            <a:ext cx="6500857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KINDER GARTEN</a:t>
            </a:r>
            <a:br>
              <a:rPr lang="en-US" sz="4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PRE.KG</a:t>
            </a:r>
            <a:endParaRPr lang="en-IN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Admin\Desktop\st.joseph  schoolphoto\IMG_20181211_0950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Users\Admin\Desktop\st.joseph  schoolphoto\IMG_20181211_0931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85786" y="5643578"/>
            <a:ext cx="7500990" cy="642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Tiny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tots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 St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Joseph’s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garden</a:t>
            </a:r>
            <a:endParaRPr lang="en-IN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KINDER GARTEN </a:t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LKG AND UKG</a:t>
            </a:r>
            <a:endParaRPr lang="en-I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57224" y="1428736"/>
            <a:ext cx="2928958" cy="1714512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074" name="Picture 2" descr="C:\Users\Admin\Desktop\st.joseph  schoolphoto\IMG_20181211_0933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3571876"/>
            <a:ext cx="3471858" cy="2389580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14876" y="1428736"/>
            <a:ext cx="3571900" cy="192882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075" name="Picture 3" descr="C:\Users\Admin\Desktop\st.joseph  schoolphoto\IMG_20181211_0936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6314" y="3571876"/>
            <a:ext cx="3440130" cy="2365783"/>
          </a:xfrm>
          <a:prstGeom prst="rect">
            <a:avLst/>
          </a:prstGeom>
          <a:noFill/>
        </p:spPr>
      </p:pic>
      <p:pic>
        <p:nvPicPr>
          <p:cNvPr id="3078" name="Picture 6" descr="C:\Users\Admin\Desktop\st.joseph  schoolphoto\IMG_20181211_095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428736"/>
            <a:ext cx="3429024" cy="1928826"/>
          </a:xfrm>
          <a:prstGeom prst="rect">
            <a:avLst/>
          </a:prstGeom>
          <a:noFill/>
        </p:spPr>
      </p:pic>
      <p:pic>
        <p:nvPicPr>
          <p:cNvPr id="3079" name="Picture 7" descr="C:\Users\Admin\Desktop\st.joseph  schoolphoto\IMG_20181211_0956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428736"/>
            <a:ext cx="3571900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 &amp; II STD</a:t>
            </a:r>
            <a:endParaRPr lang="en-IN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 descr="C:\Users\Admin\Desktop\st.joseph  schoolphoto\IMG_20181211_0924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57364"/>
            <a:ext cx="4038600" cy="3571900"/>
          </a:xfrm>
          <a:prstGeom prst="rect">
            <a:avLst/>
          </a:prstGeom>
          <a:noFill/>
        </p:spPr>
      </p:pic>
      <p:pic>
        <p:nvPicPr>
          <p:cNvPr id="4099" name="Picture 3" descr="C:\Users\Admin\Desktop\st.joseph  schoolphoto\IMG_20181211_0926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57364"/>
            <a:ext cx="4210080" cy="35719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00100" y="5715016"/>
            <a:ext cx="7215238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Classroom learning under the able guidance of the Teacher</a:t>
            </a:r>
            <a:endParaRPr lang="en-IN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Extra curricular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1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COMPETITIONS</a:t>
            </a:r>
            <a:r>
              <a:rPr lang="en-IN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IN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IN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Elocution</a:t>
            </a:r>
            <a:endParaRPr lang="en-IN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1028" name="Picture 4" descr="C:\Users\Admin\Desktop\camera sr.christine\IMG_20181012_151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643438" y="1428736"/>
            <a:ext cx="4041775" cy="6397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DRAWING</a:t>
            </a:r>
            <a:endParaRPr lang="en-IN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Admin\Desktop\whats up images\IMG-20181012-WA00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Awareness program</a:t>
            </a:r>
            <a:endParaRPr lang="en-IN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Admin\Desktop\whats up images\IMG-20181022-WA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  <p:pic>
        <p:nvPicPr>
          <p:cNvPr id="2051" name="Picture 3" descr="C:\Users\Admin\Desktop\camera sr.christine\IMG_20181008_0931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Safe environment</a:t>
            </a:r>
            <a:endParaRPr lang="en-IN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Sex education</a:t>
            </a:r>
            <a:endParaRPr lang="en-IN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Rally -  say no to plastic</a:t>
            </a:r>
            <a:endParaRPr lang="en-IN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5" descr="C:\Users\Admin\Desktop\camera sr.christine\IMG_20181016_0919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Picture 3" descr="C:\Users\Admin\Desktop\camera sr.christine\IMG_20181016_0910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70</Words>
  <Application>Microsoft Office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ST.JOSEPH OF ANNECY MATRICULATION SCHOOL</vt:lpstr>
      <vt:lpstr>SCHOOL BUILDING</vt:lpstr>
      <vt:lpstr>sisters of St.Joseph at Villivakkam</vt:lpstr>
      <vt:lpstr>KINDER GARTEN PRE.KG</vt:lpstr>
      <vt:lpstr>KINDER GARTEN  LKG AND UKG</vt:lpstr>
      <vt:lpstr>I &amp; II STD</vt:lpstr>
      <vt:lpstr>Extra curricular COMPETITIONS </vt:lpstr>
      <vt:lpstr>Awareness program</vt:lpstr>
      <vt:lpstr>Rally -  say no to plastic</vt:lpstr>
      <vt:lpstr> HEALTH AWARENESS  SEMINAR ON NUTRITION  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ST.JOSEPH OF ANNECY MATRICULATION SCHOOL</dc:title>
  <dc:creator>Admin</dc:creator>
  <cp:lastModifiedBy>user</cp:lastModifiedBy>
  <cp:revision>53</cp:revision>
  <dcterms:created xsi:type="dcterms:W3CDTF">2018-12-11T04:09:47Z</dcterms:created>
  <dcterms:modified xsi:type="dcterms:W3CDTF">2019-01-08T03:56:06Z</dcterms:modified>
</cp:coreProperties>
</file>